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y="6858000" cx="9144000"/>
  <p:notesSz cx="9601200" cy="7315200"/>
  <p:embeddedFontLst>
    <p:embeddedFont>
      <p:font typeface="Candara"/>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08">
          <p15:clr>
            <a:srgbClr val="000000"/>
          </p15:clr>
        </p15:guide>
        <p15:guide id="2" pos="2880">
          <p15:clr>
            <a:srgbClr val="000000"/>
          </p15:clr>
        </p15:guide>
      </p15:sldGuideLst>
    </p:ext>
    <p:ext uri="{2D200454-40CA-4A62-9FC3-DE9A4176ACB9}">
      <p15:notesGuideLst>
        <p15:guide id="1" orient="horz" pos="2304">
          <p15:clr>
            <a:srgbClr val="000000"/>
          </p15:clr>
        </p15:guide>
        <p15:guide id="2" pos="3024">
          <p15:clr>
            <a:srgbClr val="000000"/>
          </p15:clr>
        </p15:guide>
      </p15:notesGuideLst>
    </p:ext>
    <p:ext uri="GoogleSlidesCustomDataVersion2">
      <go:slidesCustomData xmlns:go="http://customooxmlschemas.google.com/" r:id="rId31" roundtripDataSignature="AMtx7mh50py8HfVaS3fdLKffoaFbHCjW/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08" orient="horz"/>
        <p:guide pos="2880"/>
      </p:guideLst>
    </p:cSldViewPr>
  </p:slideViewPr>
  <p:notesViewPr>
    <p:cSldViewPr snapToGrid="0">
      <p:cViewPr varScale="1">
        <p:scale>
          <a:sx n="100" d="100"/>
          <a:sy n="100" d="100"/>
        </p:scale>
        <p:origin x="0" y="0"/>
      </p:cViewPr>
      <p:guideLst>
        <p:guide pos="2304" orient="horz"/>
        <p:guide pos="3024"/>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font" Target="fonts/Candara-bold.fntdata"/><Relationship Id="rId27" Type="http://schemas.openxmlformats.org/officeDocument/2006/relationships/font" Target="fonts/Candara-regular.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font" Target="fonts/Candara-italic.fntdata"/><Relationship Id="rId7" Type="http://schemas.openxmlformats.org/officeDocument/2006/relationships/slide" Target="slides/slide1.xml"/><Relationship Id="rId8" Type="http://schemas.openxmlformats.org/officeDocument/2006/relationships/slide" Target="slides/slide2.xml"/><Relationship Id="rId31" Type="http://customschemas.google.com/relationships/presentationmetadata" Target="metadata"/><Relationship Id="rId30" Type="http://schemas.openxmlformats.org/officeDocument/2006/relationships/font" Target="fonts/Candara-bold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4160838"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438775" y="0"/>
            <a:ext cx="4160838"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948488"/>
            <a:ext cx="4160838" cy="36512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1:notes"/>
          <p:cNvSpPr txBox="1"/>
          <p:nvPr>
            <p:ph idx="1" type="body"/>
          </p:nvPr>
        </p:nvSpPr>
        <p:spPr>
          <a:xfrm>
            <a:off x="960438" y="3475038"/>
            <a:ext cx="7680325" cy="329088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 name="Google Shape;41;p1: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4f8bcbd2d4_0_24: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9" name="Google Shape;109;g24f8bcbd2d4_0_24:notes"/>
          <p:cNvSpPr txBox="1"/>
          <p:nvPr>
            <p:ph idx="1" type="body"/>
          </p:nvPr>
        </p:nvSpPr>
        <p:spPr>
          <a:xfrm>
            <a:off x="960438" y="3475038"/>
            <a:ext cx="7680300" cy="3291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g24f8bcbd2d4_0_24:notes"/>
          <p:cNvSpPr txBox="1"/>
          <p:nvPr>
            <p:ph idx="12" type="sldNum"/>
          </p:nvPr>
        </p:nvSpPr>
        <p:spPr>
          <a:xfrm>
            <a:off x="5438775" y="6948488"/>
            <a:ext cx="4160700" cy="3651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24f8bcbd2d4_0_31: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g24f8bcbd2d4_0_31:notes"/>
          <p:cNvSpPr txBox="1"/>
          <p:nvPr>
            <p:ph idx="1" type="body"/>
          </p:nvPr>
        </p:nvSpPr>
        <p:spPr>
          <a:xfrm>
            <a:off x="960438" y="3475038"/>
            <a:ext cx="7680300" cy="3291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g24f8bcbd2d4_0_31:notes"/>
          <p:cNvSpPr txBox="1"/>
          <p:nvPr>
            <p:ph idx="12" type="sldNum"/>
          </p:nvPr>
        </p:nvSpPr>
        <p:spPr>
          <a:xfrm>
            <a:off x="5438775" y="6948488"/>
            <a:ext cx="4160700" cy="3651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24f8bcbd2d4_0_38: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5" name="Google Shape;125;g24f8bcbd2d4_0_38:notes"/>
          <p:cNvSpPr txBox="1"/>
          <p:nvPr>
            <p:ph idx="1" type="body"/>
          </p:nvPr>
        </p:nvSpPr>
        <p:spPr>
          <a:xfrm>
            <a:off x="960438" y="3475038"/>
            <a:ext cx="7680300" cy="3291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g24f8bcbd2d4_0_38:notes"/>
          <p:cNvSpPr txBox="1"/>
          <p:nvPr>
            <p:ph idx="12" type="sldNum"/>
          </p:nvPr>
        </p:nvSpPr>
        <p:spPr>
          <a:xfrm>
            <a:off x="5438775" y="6948488"/>
            <a:ext cx="4160700" cy="3651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5: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3" name="Google Shape;133;p15:notes"/>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15:notes"/>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24f8bcbd2d4_0_51: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0" name="Google Shape;140;g24f8bcbd2d4_0_51:notes"/>
          <p:cNvSpPr txBox="1"/>
          <p:nvPr>
            <p:ph idx="1" type="body"/>
          </p:nvPr>
        </p:nvSpPr>
        <p:spPr>
          <a:xfrm>
            <a:off x="960438" y="3475038"/>
            <a:ext cx="7680300" cy="3291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g24f8bcbd2d4_0_51:notes"/>
          <p:cNvSpPr txBox="1"/>
          <p:nvPr>
            <p:ph idx="12" type="sldNum"/>
          </p:nvPr>
        </p:nvSpPr>
        <p:spPr>
          <a:xfrm>
            <a:off x="5438775" y="6948488"/>
            <a:ext cx="4160700" cy="3651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6: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7" name="Google Shape;147;p16:notes"/>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16:notes"/>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4f8bcbd2d4_0_45: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g24f8bcbd2d4_0_45:notes"/>
          <p:cNvSpPr txBox="1"/>
          <p:nvPr>
            <p:ph idx="1" type="body"/>
          </p:nvPr>
        </p:nvSpPr>
        <p:spPr>
          <a:xfrm>
            <a:off x="960438" y="3475038"/>
            <a:ext cx="7680300" cy="3291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g24f8bcbd2d4_0_45:notes"/>
          <p:cNvSpPr txBox="1"/>
          <p:nvPr>
            <p:ph idx="12" type="sldNum"/>
          </p:nvPr>
        </p:nvSpPr>
        <p:spPr>
          <a:xfrm>
            <a:off x="5438775" y="6948488"/>
            <a:ext cx="4160700" cy="3651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7: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1" name="Google Shape;161;p17:notes"/>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17:notes"/>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24f8bcbd2d4_0_57: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8" name="Google Shape;168;g24f8bcbd2d4_0_57:notes"/>
          <p:cNvSpPr txBox="1"/>
          <p:nvPr>
            <p:ph idx="1" type="body"/>
          </p:nvPr>
        </p:nvSpPr>
        <p:spPr>
          <a:xfrm>
            <a:off x="960438" y="3475038"/>
            <a:ext cx="7680300" cy="3291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g24f8bcbd2d4_0_57:notes"/>
          <p:cNvSpPr txBox="1"/>
          <p:nvPr>
            <p:ph idx="12" type="sldNum"/>
          </p:nvPr>
        </p:nvSpPr>
        <p:spPr>
          <a:xfrm>
            <a:off x="5438775" y="6948488"/>
            <a:ext cx="4160700" cy="3651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8: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5" name="Google Shape;175;p18:notes"/>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8:notes"/>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g24f8bcbd2d4_0_6:notes"/>
          <p:cNvSpPr txBox="1"/>
          <p:nvPr>
            <p:ph idx="1" type="body"/>
          </p:nvPr>
        </p:nvSpPr>
        <p:spPr>
          <a:xfrm>
            <a:off x="960438" y="3475038"/>
            <a:ext cx="7680300" cy="3291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 name="Google Shape;48;g24f8bcbd2d4_0_6: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24f8bcbd2d4_0_63: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2" name="Google Shape;182;g24f8bcbd2d4_0_63:notes"/>
          <p:cNvSpPr txBox="1"/>
          <p:nvPr>
            <p:ph idx="1" type="body"/>
          </p:nvPr>
        </p:nvSpPr>
        <p:spPr>
          <a:xfrm>
            <a:off x="960438" y="3475038"/>
            <a:ext cx="7680300" cy="3291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g24f8bcbd2d4_0_63:notes"/>
          <p:cNvSpPr txBox="1"/>
          <p:nvPr>
            <p:ph idx="12" type="sldNum"/>
          </p:nvPr>
        </p:nvSpPr>
        <p:spPr>
          <a:xfrm>
            <a:off x="5438775" y="6948488"/>
            <a:ext cx="4160700" cy="3651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g24f8bcbd2d4_0_12:notes"/>
          <p:cNvSpPr txBox="1"/>
          <p:nvPr>
            <p:ph idx="1" type="body"/>
          </p:nvPr>
        </p:nvSpPr>
        <p:spPr>
          <a:xfrm>
            <a:off x="960438" y="3475038"/>
            <a:ext cx="7680300" cy="3291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 name="Google Shape;55;g24f8bcbd2d4_0_12: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4f8bcbd2d4_0_18:notes"/>
          <p:cNvSpPr txBox="1"/>
          <p:nvPr>
            <p:ph idx="1" type="body"/>
          </p:nvPr>
        </p:nvSpPr>
        <p:spPr>
          <a:xfrm>
            <a:off x="960438" y="3475038"/>
            <a:ext cx="7680300" cy="3291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 name="Google Shape;62;g24f8bcbd2d4_0_18: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10: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 name="Google Shape;69;p10:notes"/>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 name="Google Shape;70;p10:notes"/>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11: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7" name="Google Shape;77;p11:notes"/>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 name="Google Shape;78;p11:notes"/>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2: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12:notes"/>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2:notes"/>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3: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3" name="Google Shape;93;p13:notes"/>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p13:notes"/>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14:notes"/>
          <p:cNvSpPr/>
          <p:nvPr>
            <p:ph idx="2" type="sldImg"/>
          </p:nvPr>
        </p:nvSpPr>
        <p:spPr>
          <a:xfrm>
            <a:off x="2971800" y="549275"/>
            <a:ext cx="3657600" cy="2743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1" name="Google Shape;101;p14:notes"/>
          <p:cNvSpPr txBox="1"/>
          <p:nvPr>
            <p:ph idx="1" type="body"/>
          </p:nvPr>
        </p:nvSpPr>
        <p:spPr>
          <a:xfrm>
            <a:off x="960438" y="3475038"/>
            <a:ext cx="7680325" cy="32908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p14:notes"/>
          <p:cNvSpPr txBox="1"/>
          <p:nvPr>
            <p:ph idx="12" type="sldNum"/>
          </p:nvPr>
        </p:nvSpPr>
        <p:spPr>
          <a:xfrm>
            <a:off x="5438775" y="6948488"/>
            <a:ext cx="4160838"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2" name="Shape 12"/>
        <p:cNvGrpSpPr/>
        <p:nvPr/>
      </p:nvGrpSpPr>
      <p:grpSpPr>
        <a:xfrm>
          <a:off x="0" y="0"/>
          <a:ext cx="0" cy="0"/>
          <a:chOff x="0" y="0"/>
          <a:chExt cx="0" cy="0"/>
        </a:xfrm>
      </p:grpSpPr>
      <p:pic>
        <p:nvPicPr>
          <p:cNvPr id="13" name="Google Shape;13;p48"/>
          <p:cNvPicPr preferRelativeResize="0"/>
          <p:nvPr/>
        </p:nvPicPr>
        <p:blipFill rotWithShape="1">
          <a:blip r:embed="rId2">
            <a:alphaModFix/>
          </a:blip>
          <a:srcRect b="0" l="0" r="0" t="76111"/>
          <a:stretch/>
        </p:blipFill>
        <p:spPr>
          <a:xfrm>
            <a:off x="0" y="-38100"/>
            <a:ext cx="9144000" cy="1638300"/>
          </a:xfrm>
          <a:prstGeom prst="rect">
            <a:avLst/>
          </a:prstGeom>
          <a:noFill/>
          <a:ln>
            <a:noFill/>
          </a:ln>
        </p:spPr>
      </p:pic>
      <p:sp>
        <p:nvSpPr>
          <p:cNvPr id="14" name="Google Shape;14;p48"/>
          <p:cNvSpPr txBox="1"/>
          <p:nvPr>
            <p:ph type="title"/>
          </p:nvPr>
        </p:nvSpPr>
        <p:spPr>
          <a:xfrm>
            <a:off x="381000" y="338328"/>
            <a:ext cx="8229600" cy="1252728"/>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lt1"/>
              </a:buClr>
              <a:buSzPts val="2800"/>
              <a:buFont typeface="Arial"/>
              <a:buNone/>
              <a:defRPr b="1" sz="28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8"/>
          <p:cNvSpPr txBox="1"/>
          <p:nvPr>
            <p:ph idx="1" type="body"/>
          </p:nvPr>
        </p:nvSpPr>
        <p:spPr>
          <a:xfrm>
            <a:off x="381000" y="3200400"/>
            <a:ext cx="8305800" cy="2971800"/>
          </a:xfrm>
          <a:prstGeom prst="rect">
            <a:avLst/>
          </a:prstGeom>
          <a:noFill/>
          <a:ln>
            <a:noFill/>
          </a:ln>
        </p:spPr>
        <p:txBody>
          <a:bodyPr anchorCtr="0" anchor="t" bIns="45700" lIns="91425" spcFirstLastPara="1" rIns="91425" wrap="square" tIns="45700">
            <a:normAutofit/>
          </a:bodyPr>
          <a:lstStyle>
            <a:lvl1pPr indent="-228600" lvl="0" marL="457200" algn="l">
              <a:spcBef>
                <a:spcPts val="0"/>
              </a:spcBef>
              <a:spcAft>
                <a:spcPts val="0"/>
              </a:spcAft>
              <a:buSzPts val="2000"/>
              <a:buFont typeface="Arial"/>
              <a:buNone/>
              <a:defRPr sz="2000">
                <a:solidFill>
                  <a:schemeClr val="dk1"/>
                </a:solidFill>
                <a:latin typeface="Arial"/>
                <a:ea typeface="Arial"/>
                <a:cs typeface="Arial"/>
                <a:sym typeface="Arial"/>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
        <p:nvSpPr>
          <p:cNvPr id="16" name="Google Shape;16;p48"/>
          <p:cNvSpPr txBox="1"/>
          <p:nvPr>
            <p:ph idx="2" type="body"/>
          </p:nvPr>
        </p:nvSpPr>
        <p:spPr>
          <a:xfrm>
            <a:off x="381000" y="1752600"/>
            <a:ext cx="8305800" cy="1219200"/>
          </a:xfrm>
          <a:prstGeom prst="rect">
            <a:avLst/>
          </a:prstGeom>
          <a:noFill/>
          <a:ln>
            <a:noFill/>
          </a:ln>
        </p:spPr>
        <p:txBody>
          <a:bodyPr anchorCtr="0" anchor="t" bIns="45700" lIns="91425" spcFirstLastPara="1" rIns="91425" wrap="square" tIns="45700">
            <a:normAutofit/>
          </a:bodyPr>
          <a:lstStyle>
            <a:lvl1pPr indent="-228600" lvl="0" marL="457200" algn="l">
              <a:spcBef>
                <a:spcPts val="0"/>
              </a:spcBef>
              <a:spcAft>
                <a:spcPts val="0"/>
              </a:spcAft>
              <a:buSzPts val="2400"/>
              <a:buFont typeface="Arial"/>
              <a:buNone/>
              <a:defRPr b="1" sz="2400">
                <a:solidFill>
                  <a:schemeClr val="dk1"/>
                </a:solidFill>
                <a:latin typeface="Arial"/>
                <a:ea typeface="Arial"/>
                <a:cs typeface="Arial"/>
                <a:sym typeface="Arial"/>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7"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24" name="Shape 24"/>
        <p:cNvGrpSpPr/>
        <p:nvPr/>
      </p:nvGrpSpPr>
      <p:grpSpPr>
        <a:xfrm>
          <a:off x="0" y="0"/>
          <a:ext cx="0" cy="0"/>
          <a:chOff x="0" y="0"/>
          <a:chExt cx="0" cy="0"/>
        </a:xfrm>
      </p:grpSpPr>
      <p:pic>
        <p:nvPicPr>
          <p:cNvPr id="25" name="Google Shape;25;p50"/>
          <p:cNvPicPr preferRelativeResize="0"/>
          <p:nvPr/>
        </p:nvPicPr>
        <p:blipFill rotWithShape="1">
          <a:blip r:embed="rId2">
            <a:alphaModFix/>
          </a:blip>
          <a:srcRect b="0" l="0" r="0" t="76723"/>
          <a:stretch/>
        </p:blipFill>
        <p:spPr>
          <a:xfrm>
            <a:off x="0" y="0"/>
            <a:ext cx="9144000" cy="1596324"/>
          </a:xfrm>
          <a:prstGeom prst="rect">
            <a:avLst/>
          </a:prstGeom>
          <a:noFill/>
          <a:ln>
            <a:noFill/>
          </a:ln>
        </p:spPr>
      </p:pic>
      <p:sp>
        <p:nvSpPr>
          <p:cNvPr id="26" name="Google Shape;26;p50"/>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2800"/>
              <a:buFont typeface="Arial"/>
              <a:buNone/>
              <a:defRPr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50"/>
          <p:cNvSpPr txBox="1"/>
          <p:nvPr>
            <p:ph idx="1" type="body"/>
          </p:nvPr>
        </p:nvSpPr>
        <p:spPr>
          <a:xfrm>
            <a:off x="381000" y="3200400"/>
            <a:ext cx="8305800" cy="2971800"/>
          </a:xfrm>
          <a:prstGeom prst="rect">
            <a:avLst/>
          </a:prstGeom>
          <a:noFill/>
          <a:ln>
            <a:noFill/>
          </a:ln>
        </p:spPr>
        <p:txBody>
          <a:bodyPr anchorCtr="0" anchor="t" bIns="45700" lIns="91425" spcFirstLastPara="1" rIns="91425" wrap="square" tIns="45700">
            <a:normAutofit/>
          </a:bodyPr>
          <a:lstStyle>
            <a:lvl1pPr indent="-228600" lvl="0" marL="457200" algn="l">
              <a:spcBef>
                <a:spcPts val="0"/>
              </a:spcBef>
              <a:spcAft>
                <a:spcPts val="0"/>
              </a:spcAft>
              <a:buSzPts val="1700"/>
              <a:buNone/>
              <a:defRPr/>
            </a:lvl1pPr>
            <a:lvl2pPr indent="-228600" lvl="1" marL="914400" algn="l">
              <a:spcBef>
                <a:spcPts val="360"/>
              </a:spcBef>
              <a:spcAft>
                <a:spcPts val="0"/>
              </a:spcAft>
              <a:buSzPts val="1260"/>
              <a:buNone/>
              <a:defRPr/>
            </a:lvl2pPr>
            <a:lvl3pPr indent="-228600" lvl="2" marL="1371600" algn="l">
              <a:spcBef>
                <a:spcPts val="360"/>
              </a:spcBef>
              <a:spcAft>
                <a:spcPts val="0"/>
              </a:spcAft>
              <a:buSzPts val="1350"/>
              <a:buNone/>
              <a:defRPr/>
            </a:lvl3pPr>
            <a:lvl4pPr indent="-228600" lvl="3" marL="1828800" algn="l">
              <a:spcBef>
                <a:spcPts val="360"/>
              </a:spcBef>
              <a:spcAft>
                <a:spcPts val="0"/>
              </a:spcAft>
              <a:buSzPts val="1260"/>
              <a:buNone/>
              <a:defRPr/>
            </a:lvl4pPr>
            <a:lvl5pPr indent="-228600" lvl="4" marL="2286000" algn="l">
              <a:spcBef>
                <a:spcPts val="360"/>
              </a:spcBef>
              <a:spcAft>
                <a:spcPts val="0"/>
              </a:spcAft>
              <a:buSzPts val="1800"/>
              <a:buNone/>
              <a:defRPr/>
            </a:lvl5pPr>
            <a:lvl6pPr indent="-320039" lvl="5" marL="2743200" algn="l">
              <a:spcBef>
                <a:spcPts val="360"/>
              </a:spcBef>
              <a:spcAft>
                <a:spcPts val="0"/>
              </a:spcAft>
              <a:buSzPts val="1440"/>
              <a:buChar char="⚫"/>
              <a:defRPr/>
            </a:lvl6pPr>
            <a:lvl7pPr indent="-331470" lvl="6" marL="3200400" algn="l">
              <a:spcBef>
                <a:spcPts val="360"/>
              </a:spcBef>
              <a:spcAft>
                <a:spcPts val="0"/>
              </a:spcAft>
              <a:buSzPts val="1620"/>
              <a:buChar char="•"/>
              <a:defRPr/>
            </a:lvl7pPr>
            <a:lvl8pPr indent="-342900" lvl="7" marL="3657600" algn="l">
              <a:spcBef>
                <a:spcPts val="360"/>
              </a:spcBef>
              <a:spcAft>
                <a:spcPts val="0"/>
              </a:spcAft>
              <a:buSzPts val="1800"/>
              <a:buChar char="•"/>
              <a:defRPr/>
            </a:lvl8pPr>
            <a:lvl9pPr indent="-331470" lvl="8" marL="4114800" algn="l">
              <a:spcBef>
                <a:spcPts val="360"/>
              </a:spcBef>
              <a:spcAft>
                <a:spcPts val="0"/>
              </a:spcAft>
              <a:buSzPts val="1620"/>
              <a:buChar char="•"/>
              <a:defRPr/>
            </a:lvl9pPr>
          </a:lstStyle>
          <a:p/>
        </p:txBody>
      </p:sp>
      <p:sp>
        <p:nvSpPr>
          <p:cNvPr id="28" name="Google Shape;28;p50"/>
          <p:cNvSpPr txBox="1"/>
          <p:nvPr>
            <p:ph idx="2" type="body"/>
          </p:nvPr>
        </p:nvSpPr>
        <p:spPr>
          <a:xfrm>
            <a:off x="381000" y="1752600"/>
            <a:ext cx="8305800" cy="1219200"/>
          </a:xfrm>
          <a:prstGeom prst="rect">
            <a:avLst/>
          </a:prstGeom>
          <a:noFill/>
          <a:ln>
            <a:noFill/>
          </a:ln>
        </p:spPr>
        <p:txBody>
          <a:bodyPr anchorCtr="0" anchor="t" bIns="45700" lIns="91425" spcFirstLastPara="1" rIns="91425" wrap="square" tIns="45700">
            <a:normAutofit/>
          </a:bodyPr>
          <a:lstStyle>
            <a:lvl1pPr indent="-228600" lvl="0" marL="457200" algn="l">
              <a:spcBef>
                <a:spcPts val="0"/>
              </a:spcBef>
              <a:spcAft>
                <a:spcPts val="0"/>
              </a:spcAft>
              <a:buSzPts val="2040"/>
              <a:buNone/>
              <a:defRPr b="1" sz="2400"/>
            </a:lvl1pPr>
            <a:lvl2pPr indent="-228600" lvl="1" marL="914400" algn="l">
              <a:spcBef>
                <a:spcPts val="360"/>
              </a:spcBef>
              <a:spcAft>
                <a:spcPts val="0"/>
              </a:spcAft>
              <a:buSzPts val="1260"/>
              <a:buNone/>
              <a:defRPr/>
            </a:lvl2pPr>
            <a:lvl3pPr indent="-228600" lvl="2" marL="1371600" algn="l">
              <a:spcBef>
                <a:spcPts val="360"/>
              </a:spcBef>
              <a:spcAft>
                <a:spcPts val="0"/>
              </a:spcAft>
              <a:buSzPts val="1350"/>
              <a:buNone/>
              <a:defRPr/>
            </a:lvl3pPr>
            <a:lvl4pPr indent="-228600" lvl="3" marL="1828800" algn="l">
              <a:spcBef>
                <a:spcPts val="360"/>
              </a:spcBef>
              <a:spcAft>
                <a:spcPts val="0"/>
              </a:spcAft>
              <a:buSzPts val="1260"/>
              <a:buNone/>
              <a:defRPr/>
            </a:lvl4pPr>
            <a:lvl5pPr indent="-228600" lvl="4" marL="2286000" algn="l">
              <a:spcBef>
                <a:spcPts val="360"/>
              </a:spcBef>
              <a:spcAft>
                <a:spcPts val="0"/>
              </a:spcAft>
              <a:buSzPts val="1800"/>
              <a:buNone/>
              <a:defRPr/>
            </a:lvl5pPr>
            <a:lvl6pPr indent="-320039" lvl="5" marL="2743200" algn="l">
              <a:spcBef>
                <a:spcPts val="360"/>
              </a:spcBef>
              <a:spcAft>
                <a:spcPts val="0"/>
              </a:spcAft>
              <a:buSzPts val="1440"/>
              <a:buChar char="⚫"/>
              <a:defRPr/>
            </a:lvl6pPr>
            <a:lvl7pPr indent="-331470" lvl="6" marL="3200400" algn="l">
              <a:spcBef>
                <a:spcPts val="360"/>
              </a:spcBef>
              <a:spcAft>
                <a:spcPts val="0"/>
              </a:spcAft>
              <a:buSzPts val="1620"/>
              <a:buChar char="•"/>
              <a:defRPr/>
            </a:lvl7pPr>
            <a:lvl8pPr indent="-342900" lvl="7" marL="3657600" algn="l">
              <a:spcBef>
                <a:spcPts val="360"/>
              </a:spcBef>
              <a:spcAft>
                <a:spcPts val="0"/>
              </a:spcAft>
              <a:buSzPts val="1800"/>
              <a:buChar char="•"/>
              <a:defRPr/>
            </a:lvl8pPr>
            <a:lvl9pPr indent="-331470" lvl="8" marL="4114800" algn="l">
              <a:spcBef>
                <a:spcPts val="360"/>
              </a:spcBef>
              <a:spcAft>
                <a:spcPts val="0"/>
              </a:spcAft>
              <a:buSzPts val="162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9" name="Shape 29"/>
        <p:cNvGrpSpPr/>
        <p:nvPr/>
      </p:nvGrpSpPr>
      <p:grpSpPr>
        <a:xfrm>
          <a:off x="0" y="0"/>
          <a:ext cx="0" cy="0"/>
          <a:chOff x="0" y="0"/>
          <a:chExt cx="0" cy="0"/>
        </a:xfrm>
      </p:grpSpPr>
      <p:pic>
        <p:nvPicPr>
          <p:cNvPr id="30" name="Google Shape;30;p51"/>
          <p:cNvPicPr preferRelativeResize="0"/>
          <p:nvPr/>
        </p:nvPicPr>
        <p:blipFill rotWithShape="1">
          <a:blip r:embed="rId2">
            <a:alphaModFix/>
          </a:blip>
          <a:srcRect b="0" l="0" r="0" t="76667"/>
          <a:stretch/>
        </p:blipFill>
        <p:spPr>
          <a:xfrm>
            <a:off x="0" y="0"/>
            <a:ext cx="9144000" cy="1600200"/>
          </a:xfrm>
          <a:prstGeom prst="rect">
            <a:avLst/>
          </a:prstGeom>
          <a:noFill/>
          <a:ln>
            <a:noFill/>
          </a:ln>
        </p:spPr>
      </p:pic>
      <p:sp>
        <p:nvSpPr>
          <p:cNvPr id="31" name="Google Shape;31;p51"/>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2800"/>
              <a:buFont typeface="Arial"/>
              <a:buNone/>
              <a:defRPr b="1" sz="2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1"/>
          <p:cNvSpPr txBox="1"/>
          <p:nvPr>
            <p:ph idx="1" type="body"/>
          </p:nvPr>
        </p:nvSpPr>
        <p:spPr>
          <a:xfrm>
            <a:off x="381000" y="3200400"/>
            <a:ext cx="5105400" cy="2971800"/>
          </a:xfrm>
          <a:prstGeom prst="rect">
            <a:avLst/>
          </a:prstGeom>
          <a:noFill/>
          <a:ln>
            <a:noFill/>
          </a:ln>
        </p:spPr>
        <p:txBody>
          <a:bodyPr anchorCtr="0" anchor="t" bIns="45700" lIns="91425" spcFirstLastPara="1" rIns="91425" wrap="square" tIns="45700">
            <a:normAutofit/>
          </a:bodyPr>
          <a:lstStyle>
            <a:lvl1pPr indent="-228600" lvl="0" marL="457200" algn="l">
              <a:spcBef>
                <a:spcPts val="0"/>
              </a:spcBef>
              <a:spcAft>
                <a:spcPts val="0"/>
              </a:spcAft>
              <a:buSzPts val="1700"/>
              <a:buNone/>
              <a:defRPr sz="2000">
                <a:latin typeface="Arial"/>
                <a:ea typeface="Arial"/>
                <a:cs typeface="Arial"/>
                <a:sym typeface="Arial"/>
              </a:defRPr>
            </a:lvl1pPr>
            <a:lvl2pPr indent="-228600" lvl="1" marL="914400" algn="l">
              <a:spcBef>
                <a:spcPts val="360"/>
              </a:spcBef>
              <a:spcAft>
                <a:spcPts val="0"/>
              </a:spcAft>
              <a:buSzPts val="1260"/>
              <a:buNone/>
              <a:defRPr/>
            </a:lvl2pPr>
            <a:lvl3pPr indent="-228600" lvl="2" marL="1371600" algn="l">
              <a:spcBef>
                <a:spcPts val="360"/>
              </a:spcBef>
              <a:spcAft>
                <a:spcPts val="0"/>
              </a:spcAft>
              <a:buSzPts val="1350"/>
              <a:buNone/>
              <a:defRPr/>
            </a:lvl3pPr>
            <a:lvl4pPr indent="-228600" lvl="3" marL="1828800" algn="l">
              <a:spcBef>
                <a:spcPts val="360"/>
              </a:spcBef>
              <a:spcAft>
                <a:spcPts val="0"/>
              </a:spcAft>
              <a:buSzPts val="1260"/>
              <a:buNone/>
              <a:defRPr/>
            </a:lvl4pPr>
            <a:lvl5pPr indent="-228600" lvl="4" marL="2286000" algn="l">
              <a:spcBef>
                <a:spcPts val="360"/>
              </a:spcBef>
              <a:spcAft>
                <a:spcPts val="0"/>
              </a:spcAft>
              <a:buSzPts val="1800"/>
              <a:buNone/>
              <a:defRPr/>
            </a:lvl5pPr>
            <a:lvl6pPr indent="-320039" lvl="5" marL="2743200" algn="l">
              <a:spcBef>
                <a:spcPts val="360"/>
              </a:spcBef>
              <a:spcAft>
                <a:spcPts val="0"/>
              </a:spcAft>
              <a:buSzPts val="1440"/>
              <a:buChar char="⚫"/>
              <a:defRPr/>
            </a:lvl6pPr>
            <a:lvl7pPr indent="-331470" lvl="6" marL="3200400" algn="l">
              <a:spcBef>
                <a:spcPts val="360"/>
              </a:spcBef>
              <a:spcAft>
                <a:spcPts val="0"/>
              </a:spcAft>
              <a:buSzPts val="1620"/>
              <a:buChar char="•"/>
              <a:defRPr/>
            </a:lvl7pPr>
            <a:lvl8pPr indent="-342900" lvl="7" marL="3657600" algn="l">
              <a:spcBef>
                <a:spcPts val="360"/>
              </a:spcBef>
              <a:spcAft>
                <a:spcPts val="0"/>
              </a:spcAft>
              <a:buSzPts val="1800"/>
              <a:buChar char="•"/>
              <a:defRPr/>
            </a:lvl8pPr>
            <a:lvl9pPr indent="-331470" lvl="8" marL="4114800" algn="l">
              <a:spcBef>
                <a:spcPts val="360"/>
              </a:spcBef>
              <a:spcAft>
                <a:spcPts val="0"/>
              </a:spcAft>
              <a:buSzPts val="1620"/>
              <a:buChar char="•"/>
              <a:defRPr/>
            </a:lvl9pPr>
          </a:lstStyle>
          <a:p/>
        </p:txBody>
      </p:sp>
      <p:sp>
        <p:nvSpPr>
          <p:cNvPr id="33" name="Google Shape;33;p51"/>
          <p:cNvSpPr txBox="1"/>
          <p:nvPr>
            <p:ph idx="2" type="body"/>
          </p:nvPr>
        </p:nvSpPr>
        <p:spPr>
          <a:xfrm>
            <a:off x="381000" y="1752600"/>
            <a:ext cx="5105400" cy="1219200"/>
          </a:xfrm>
          <a:prstGeom prst="rect">
            <a:avLst/>
          </a:prstGeom>
          <a:noFill/>
          <a:ln>
            <a:noFill/>
          </a:ln>
        </p:spPr>
        <p:txBody>
          <a:bodyPr anchorCtr="0" anchor="t" bIns="45700" lIns="91425" spcFirstLastPara="1" rIns="91425" wrap="square" tIns="45700">
            <a:normAutofit/>
          </a:bodyPr>
          <a:lstStyle>
            <a:lvl1pPr indent="-228600" lvl="0" marL="457200" algn="l">
              <a:spcBef>
                <a:spcPts val="0"/>
              </a:spcBef>
              <a:spcAft>
                <a:spcPts val="0"/>
              </a:spcAft>
              <a:buSzPts val="2040"/>
              <a:buNone/>
              <a:defRPr b="1" sz="2400">
                <a:latin typeface="Arial"/>
                <a:ea typeface="Arial"/>
                <a:cs typeface="Arial"/>
                <a:sym typeface="Arial"/>
              </a:defRPr>
            </a:lvl1pPr>
            <a:lvl2pPr indent="-228600" lvl="1" marL="914400" algn="l">
              <a:spcBef>
                <a:spcPts val="360"/>
              </a:spcBef>
              <a:spcAft>
                <a:spcPts val="0"/>
              </a:spcAft>
              <a:buSzPts val="1260"/>
              <a:buNone/>
              <a:defRPr/>
            </a:lvl2pPr>
            <a:lvl3pPr indent="-228600" lvl="2" marL="1371600" algn="l">
              <a:spcBef>
                <a:spcPts val="360"/>
              </a:spcBef>
              <a:spcAft>
                <a:spcPts val="0"/>
              </a:spcAft>
              <a:buSzPts val="1350"/>
              <a:buNone/>
              <a:defRPr/>
            </a:lvl3pPr>
            <a:lvl4pPr indent="-228600" lvl="3" marL="1828800" algn="l">
              <a:spcBef>
                <a:spcPts val="360"/>
              </a:spcBef>
              <a:spcAft>
                <a:spcPts val="0"/>
              </a:spcAft>
              <a:buSzPts val="1260"/>
              <a:buNone/>
              <a:defRPr/>
            </a:lvl4pPr>
            <a:lvl5pPr indent="-228600" lvl="4" marL="2286000" algn="l">
              <a:spcBef>
                <a:spcPts val="360"/>
              </a:spcBef>
              <a:spcAft>
                <a:spcPts val="0"/>
              </a:spcAft>
              <a:buSzPts val="1800"/>
              <a:buNone/>
              <a:defRPr/>
            </a:lvl5pPr>
            <a:lvl6pPr indent="-320039" lvl="5" marL="2743200" algn="l">
              <a:spcBef>
                <a:spcPts val="360"/>
              </a:spcBef>
              <a:spcAft>
                <a:spcPts val="0"/>
              </a:spcAft>
              <a:buSzPts val="1440"/>
              <a:buChar char="⚫"/>
              <a:defRPr/>
            </a:lvl6pPr>
            <a:lvl7pPr indent="-331470" lvl="6" marL="3200400" algn="l">
              <a:spcBef>
                <a:spcPts val="360"/>
              </a:spcBef>
              <a:spcAft>
                <a:spcPts val="0"/>
              </a:spcAft>
              <a:buSzPts val="1620"/>
              <a:buChar char="•"/>
              <a:defRPr/>
            </a:lvl7pPr>
            <a:lvl8pPr indent="-342900" lvl="7" marL="3657600" algn="l">
              <a:spcBef>
                <a:spcPts val="360"/>
              </a:spcBef>
              <a:spcAft>
                <a:spcPts val="0"/>
              </a:spcAft>
              <a:buSzPts val="1800"/>
              <a:buChar char="•"/>
              <a:defRPr/>
            </a:lvl8pPr>
            <a:lvl9pPr indent="-331470" lvl="8" marL="4114800" algn="l">
              <a:spcBef>
                <a:spcPts val="360"/>
              </a:spcBef>
              <a:spcAft>
                <a:spcPts val="0"/>
              </a:spcAft>
              <a:buSzPts val="162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34" name="Shape 34"/>
        <p:cNvGrpSpPr/>
        <p:nvPr/>
      </p:nvGrpSpPr>
      <p:grpSpPr>
        <a:xfrm>
          <a:off x="0" y="0"/>
          <a:ext cx="0" cy="0"/>
          <a:chOff x="0" y="0"/>
          <a:chExt cx="0" cy="0"/>
        </a:xfrm>
      </p:grpSpPr>
      <p:sp>
        <p:nvSpPr>
          <p:cNvPr id="35" name="Google Shape;35;p55"/>
          <p:cNvSpPr/>
          <p:nvPr/>
        </p:nvSpPr>
        <p:spPr>
          <a:xfrm>
            <a:off x="0" y="6705600"/>
            <a:ext cx="9144000" cy="1524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Georgia"/>
              <a:ea typeface="Georgia"/>
              <a:cs typeface="Georgia"/>
              <a:sym typeface="Georgia"/>
            </a:endParaRPr>
          </a:p>
        </p:txBody>
      </p:sp>
      <p:sp>
        <p:nvSpPr>
          <p:cNvPr id="36" name="Google Shape;36;p55"/>
          <p:cNvSpPr/>
          <p:nvPr/>
        </p:nvSpPr>
        <p:spPr>
          <a:xfrm>
            <a:off x="0" y="0"/>
            <a:ext cx="9144000" cy="155448"/>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Georgia"/>
              <a:ea typeface="Georgia"/>
              <a:cs typeface="Georgia"/>
              <a:sym typeface="Georgia"/>
            </a:endParaRPr>
          </a:p>
        </p:txBody>
      </p:sp>
      <p:sp>
        <p:nvSpPr>
          <p:cNvPr id="37" name="Google Shape;37;p55"/>
          <p:cNvSpPr/>
          <p:nvPr/>
        </p:nvSpPr>
        <p:spPr>
          <a:xfrm>
            <a:off x="8991600" y="0"/>
            <a:ext cx="152400" cy="6858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Georgia"/>
              <a:ea typeface="Georgia"/>
              <a:cs typeface="Georgia"/>
              <a:sym typeface="Georgia"/>
            </a:endParaRPr>
          </a:p>
        </p:txBody>
      </p:sp>
      <p:sp>
        <p:nvSpPr>
          <p:cNvPr id="38" name="Google Shape;38;p55"/>
          <p:cNvSpPr/>
          <p:nvPr/>
        </p:nvSpPr>
        <p:spPr>
          <a:xfrm>
            <a:off x="0" y="0"/>
            <a:ext cx="152400" cy="6858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Georgia"/>
              <a:ea typeface="Georgia"/>
              <a:cs typeface="Georgia"/>
              <a:sym typeface="Georgia"/>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slideLayout" Target="../slideLayouts/slideLayout4.xml"/><Relationship Id="rId3" Type="http://schemas.openxmlformats.org/officeDocument/2006/relationships/slideLayout" Target="../slideLayouts/slideLayout5.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47"/>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rgbClr val="FFFFFF"/>
              </a:buClr>
              <a:buSzPts val="4400"/>
              <a:buFont typeface="Candara"/>
              <a:buNone/>
              <a:defRPr b="0" i="0" sz="4400" u="none" cap="none" strike="noStrike">
                <a:solidFill>
                  <a:srgbClr val="FFFFFF"/>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1" name="Google Shape;11;p47"/>
          <p:cNvSpPr txBox="1"/>
          <p:nvPr>
            <p:ph idx="1" type="body"/>
          </p:nvPr>
        </p:nvSpPr>
        <p:spPr>
          <a:xfrm>
            <a:off x="872067" y="2675467"/>
            <a:ext cx="7408333" cy="3450696"/>
          </a:xfrm>
          <a:prstGeom prst="rect">
            <a:avLst/>
          </a:prstGeom>
          <a:noFill/>
          <a:ln>
            <a:noFill/>
          </a:ln>
        </p:spPr>
        <p:txBody>
          <a:bodyPr anchorCtr="0" anchor="t" bIns="45700" lIns="91425" spcFirstLastPara="1" rIns="91425" wrap="square" tIns="45700">
            <a:normAutofit/>
          </a:bodyPr>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Candara"/>
                <a:ea typeface="Candara"/>
                <a:cs typeface="Candara"/>
                <a:sym typeface="Candara"/>
              </a:defRPr>
            </a:lvl1pPr>
            <a:lvl2pPr indent="-368300" lvl="1" marL="914400" marR="0" rtl="0" algn="l">
              <a:spcBef>
                <a:spcPts val="440"/>
              </a:spcBef>
              <a:spcAft>
                <a:spcPts val="0"/>
              </a:spcAft>
              <a:buClr>
                <a:schemeClr val="accent1"/>
              </a:buClr>
              <a:buSzPts val="2200"/>
              <a:buFont typeface="Noto Sans Symbols"/>
              <a:buChar char="*"/>
              <a:defRPr b="0" i="0" sz="2200" u="none" cap="none" strike="noStrike">
                <a:solidFill>
                  <a:schemeClr val="dk2"/>
                </a:solidFill>
                <a:latin typeface="Candara"/>
                <a:ea typeface="Candara"/>
                <a:cs typeface="Candara"/>
                <a:sym typeface="Candara"/>
              </a:defRPr>
            </a:lvl2pPr>
            <a:lvl3pPr indent="-355600" lvl="2" marL="1371600" marR="0" rtl="0" algn="l">
              <a:spcBef>
                <a:spcPts val="400"/>
              </a:spcBef>
              <a:spcAft>
                <a:spcPts val="0"/>
              </a:spcAft>
              <a:buClr>
                <a:schemeClr val="accent1"/>
              </a:buClr>
              <a:buSzPts val="2000"/>
              <a:buFont typeface="Noto Sans Symbols"/>
              <a:buChar char="*"/>
              <a:defRPr b="0" i="0" sz="2000" u="none" cap="none" strike="noStrike">
                <a:solidFill>
                  <a:schemeClr val="dk2"/>
                </a:solidFill>
                <a:latin typeface="Candara"/>
                <a:ea typeface="Candara"/>
                <a:cs typeface="Candara"/>
                <a:sym typeface="Candara"/>
              </a:defRPr>
            </a:lvl3pPr>
            <a:lvl4pPr indent="-342900" lvl="3" marL="18288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Candara"/>
                <a:ea typeface="Candara"/>
                <a:cs typeface="Candara"/>
                <a:sym typeface="Candara"/>
              </a:defRPr>
            </a:lvl4pPr>
            <a:lvl5pPr indent="-330200" lvl="4" marL="22860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Candara"/>
                <a:ea typeface="Candara"/>
                <a:cs typeface="Candara"/>
                <a:sym typeface="Candara"/>
              </a:defRPr>
            </a:lvl5pPr>
            <a:lvl6pPr indent="-317500" lvl="5" marL="27432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6pPr>
            <a:lvl7pPr indent="-317500" lvl="6" marL="32004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7pPr>
            <a:lvl8pPr indent="-317500" lvl="7" marL="36576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8pPr>
            <a:lvl9pPr indent="-317500" lvl="8" marL="41148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 name="Shape 18"/>
        <p:cNvGrpSpPr/>
        <p:nvPr/>
      </p:nvGrpSpPr>
      <p:grpSpPr>
        <a:xfrm>
          <a:off x="0" y="0"/>
          <a:ext cx="0" cy="0"/>
          <a:chOff x="0" y="0"/>
          <a:chExt cx="0" cy="0"/>
        </a:xfrm>
      </p:grpSpPr>
      <p:sp>
        <p:nvSpPr>
          <p:cNvPr id="19" name="Google Shape;19;p49"/>
          <p:cNvSpPr/>
          <p:nvPr/>
        </p:nvSpPr>
        <p:spPr>
          <a:xfrm>
            <a:off x="0" y="6705600"/>
            <a:ext cx="9144000" cy="1524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Georgia"/>
              <a:ea typeface="Georgia"/>
              <a:cs typeface="Georgia"/>
              <a:sym typeface="Georgia"/>
            </a:endParaRPr>
          </a:p>
        </p:txBody>
      </p:sp>
      <p:sp>
        <p:nvSpPr>
          <p:cNvPr id="20" name="Google Shape;20;p49"/>
          <p:cNvSpPr/>
          <p:nvPr/>
        </p:nvSpPr>
        <p:spPr>
          <a:xfrm>
            <a:off x="0" y="0"/>
            <a:ext cx="152400" cy="6858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Georgia"/>
              <a:ea typeface="Georgia"/>
              <a:cs typeface="Georgia"/>
              <a:sym typeface="Georgia"/>
            </a:endParaRPr>
          </a:p>
        </p:txBody>
      </p:sp>
      <p:sp>
        <p:nvSpPr>
          <p:cNvPr id="21" name="Google Shape;21;p49"/>
          <p:cNvSpPr/>
          <p:nvPr/>
        </p:nvSpPr>
        <p:spPr>
          <a:xfrm>
            <a:off x="8991600" y="0"/>
            <a:ext cx="152400" cy="6858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Georgia"/>
              <a:ea typeface="Georgia"/>
              <a:cs typeface="Georgia"/>
              <a:sym typeface="Georgia"/>
            </a:endParaRPr>
          </a:p>
        </p:txBody>
      </p:sp>
      <p:sp>
        <p:nvSpPr>
          <p:cNvPr id="22" name="Google Shape;22;p49"/>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lvl1pPr lvl="0" marR="0" rtl="0" algn="l">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 name="Google Shape;23;p49"/>
          <p:cNvSpPr txBox="1"/>
          <p:nvPr>
            <p:ph idx="1" type="body"/>
          </p:nvPr>
        </p:nvSpPr>
        <p:spPr>
          <a:xfrm>
            <a:off x="301752" y="1524000"/>
            <a:ext cx="8534400" cy="4599432"/>
          </a:xfrm>
          <a:prstGeom prst="rect">
            <a:avLst/>
          </a:prstGeom>
          <a:noFill/>
          <a:ln>
            <a:noFill/>
          </a:ln>
        </p:spPr>
        <p:txBody>
          <a:bodyPr anchorCtr="0" anchor="t" bIns="45700" lIns="91425" spcFirstLastPara="1" rIns="91425" wrap="square" tIns="45700">
            <a:normAutofit/>
          </a:bodyPr>
          <a:lstStyle>
            <a:lvl1pPr indent="-228600" lvl="0" marL="457200" marR="0" rtl="0" algn="l">
              <a:spcBef>
                <a:spcPts val="400"/>
              </a:spcBef>
              <a:spcAft>
                <a:spcPts val="0"/>
              </a:spcAft>
              <a:buClr>
                <a:schemeClr val="accent1"/>
              </a:buClr>
              <a:buSzPts val="1700"/>
              <a:buFont typeface="Noto Sans Symbols"/>
              <a:buNone/>
              <a:defRPr b="0" i="0" sz="2000" u="none" cap="none" strike="noStrike">
                <a:solidFill>
                  <a:schemeClr val="dk1"/>
                </a:solidFill>
                <a:latin typeface="Arial"/>
                <a:ea typeface="Arial"/>
                <a:cs typeface="Arial"/>
                <a:sym typeface="Arial"/>
              </a:defRPr>
            </a:lvl1pPr>
            <a:lvl2pPr indent="-228600" lvl="1" marL="914400" marR="0" rtl="0" algn="l">
              <a:spcBef>
                <a:spcPts val="440"/>
              </a:spcBef>
              <a:spcAft>
                <a:spcPts val="0"/>
              </a:spcAft>
              <a:buClr>
                <a:schemeClr val="accent2"/>
              </a:buClr>
              <a:buSzPts val="1540"/>
              <a:buFont typeface="Noto Sans Symbols"/>
              <a:buNone/>
              <a:defRPr b="0" i="0" sz="2200" u="none" cap="none" strike="noStrike">
                <a:solidFill>
                  <a:schemeClr val="dk2"/>
                </a:solidFill>
                <a:latin typeface="Arial"/>
                <a:ea typeface="Arial"/>
                <a:cs typeface="Arial"/>
                <a:sym typeface="Arial"/>
              </a:defRPr>
            </a:lvl2pPr>
            <a:lvl3pPr indent="-228600" lvl="2" marL="1371600" marR="0" rtl="0" algn="l">
              <a:spcBef>
                <a:spcPts val="400"/>
              </a:spcBef>
              <a:spcAft>
                <a:spcPts val="0"/>
              </a:spcAft>
              <a:buClr>
                <a:schemeClr val="accent3"/>
              </a:buClr>
              <a:buSzPts val="1500"/>
              <a:buFont typeface="Noto Sans Symbols"/>
              <a:buNone/>
              <a:defRPr b="0" i="0" sz="2000" u="none" cap="none" strike="noStrike">
                <a:solidFill>
                  <a:schemeClr val="dk1"/>
                </a:solidFill>
                <a:latin typeface="Arial"/>
                <a:ea typeface="Arial"/>
                <a:cs typeface="Arial"/>
                <a:sym typeface="Arial"/>
              </a:defRPr>
            </a:lvl3pPr>
            <a:lvl4pPr indent="-228600" lvl="3" marL="1828800" marR="0" rtl="0" algn="l">
              <a:spcBef>
                <a:spcPts val="400"/>
              </a:spcBef>
              <a:spcAft>
                <a:spcPts val="0"/>
              </a:spcAft>
              <a:buClr>
                <a:schemeClr val="accent4"/>
              </a:buClr>
              <a:buSzPts val="1400"/>
              <a:buFont typeface="Noto Sans Symbols"/>
              <a:buNone/>
              <a:defRPr b="0" i="0" sz="2000" u="none" cap="none" strike="noStrike">
                <a:solidFill>
                  <a:schemeClr val="dk2"/>
                </a:solidFill>
                <a:latin typeface="Arial"/>
                <a:ea typeface="Arial"/>
                <a:cs typeface="Arial"/>
                <a:sym typeface="Arial"/>
              </a:defRPr>
            </a:lvl4pPr>
            <a:lvl5pPr indent="-228600" lvl="4" marL="2286000" marR="0" rtl="0" algn="l">
              <a:spcBef>
                <a:spcPts val="360"/>
              </a:spcBef>
              <a:spcAft>
                <a:spcPts val="0"/>
              </a:spcAft>
              <a:buClr>
                <a:schemeClr val="accent5"/>
              </a:buClr>
              <a:buSzPts val="1800"/>
              <a:buFont typeface="Arial"/>
              <a:buNone/>
              <a:defRPr b="0" i="0" sz="1800" u="none" cap="none" strike="noStrike">
                <a:solidFill>
                  <a:schemeClr val="dk1"/>
                </a:solidFill>
                <a:latin typeface="Arial"/>
                <a:ea typeface="Arial"/>
                <a:cs typeface="Arial"/>
                <a:sym typeface="Arial"/>
              </a:defRPr>
            </a:lvl5pPr>
            <a:lvl6pPr indent="-320039" lvl="5" marL="2743200" marR="0" rtl="0" algn="l">
              <a:spcBef>
                <a:spcPts val="360"/>
              </a:spcBef>
              <a:spcAft>
                <a:spcPts val="0"/>
              </a:spcAft>
              <a:buClr>
                <a:schemeClr val="accent6"/>
              </a:buClr>
              <a:buSzPts val="1440"/>
              <a:buFont typeface="Noto Sans Symbols"/>
              <a:buChar char="⚫"/>
              <a:defRPr b="0" i="0" sz="1800" u="none" cap="none" strike="noStrike">
                <a:solidFill>
                  <a:schemeClr val="dk1"/>
                </a:solidFill>
                <a:latin typeface="Georgia"/>
                <a:ea typeface="Georgia"/>
                <a:cs typeface="Georgia"/>
                <a:sym typeface="Georgia"/>
              </a:defRPr>
            </a:lvl6pPr>
            <a:lvl7pPr indent="-320039" lvl="6" marL="3200400" marR="0" rtl="0" algn="l">
              <a:spcBef>
                <a:spcPts val="320"/>
              </a:spcBef>
              <a:spcAft>
                <a:spcPts val="0"/>
              </a:spcAft>
              <a:buClr>
                <a:srgbClr val="B75640"/>
              </a:buClr>
              <a:buSzPts val="1440"/>
              <a:buFont typeface="Georgia"/>
              <a:buChar char="•"/>
              <a:defRPr b="0" i="0" sz="1600" u="none" cap="none" strike="noStrike">
                <a:solidFill>
                  <a:schemeClr val="dk1"/>
                </a:solidFill>
                <a:latin typeface="Georgia"/>
                <a:ea typeface="Georgia"/>
                <a:cs typeface="Georgia"/>
                <a:sym typeface="Georgia"/>
              </a:defRPr>
            </a:lvl7pPr>
            <a:lvl8pPr indent="-330200" lvl="7" marL="3657600" marR="0" rtl="0" algn="l">
              <a:spcBef>
                <a:spcPts val="320"/>
              </a:spcBef>
              <a:spcAft>
                <a:spcPts val="0"/>
              </a:spcAft>
              <a:buClr>
                <a:srgbClr val="7A6B62"/>
              </a:buClr>
              <a:buSzPts val="1600"/>
              <a:buFont typeface="Georgia"/>
              <a:buChar char="•"/>
              <a:defRPr b="0" i="0" sz="1600" u="none" cap="none" strike="noStrike">
                <a:solidFill>
                  <a:schemeClr val="dk1"/>
                </a:solidFill>
                <a:latin typeface="Georgia"/>
                <a:ea typeface="Georgia"/>
                <a:cs typeface="Georgia"/>
                <a:sym typeface="Georgia"/>
              </a:defRPr>
            </a:lvl8pPr>
            <a:lvl9pPr indent="-308609" lvl="8" marL="4114800" marR="0" rtl="0" algn="l">
              <a:spcBef>
                <a:spcPts val="280"/>
              </a:spcBef>
              <a:spcAft>
                <a:spcPts val="0"/>
              </a:spcAft>
              <a:buClr>
                <a:srgbClr val="B29D00"/>
              </a:buClr>
              <a:buSzPts val="1260"/>
              <a:buFont typeface="Georgia"/>
              <a:buChar char="•"/>
              <a:defRPr b="0" i="0" sz="1400" u="none" cap="none" strike="noStrike">
                <a:solidFill>
                  <a:schemeClr val="dk1"/>
                </a:solidFill>
                <a:latin typeface="Georgia"/>
                <a:ea typeface="Georgia"/>
                <a:cs typeface="Georgia"/>
                <a:sym typeface="Georgia"/>
              </a:defRPr>
            </a:lvl9pPr>
          </a:lstStyle>
          <a:p/>
        </p:txBody>
      </p:sp>
    </p:spTree>
  </p:cSld>
  <p:clrMap accent1="accent1" accent2="accent2" accent3="accent3" accent4="accent4" accent5="accent5" accent6="accent6" bg1="lt1" bg2="dk2" tx1="dk1" tx2="lt2" folHlink="folHlink" hlink="hlink"/>
  <p:sldLayoutIdLst>
    <p:sldLayoutId id="2147483652" r:id="rId1"/>
    <p:sldLayoutId id="2147483653" r:id="rId2"/>
    <p:sldLayoutId id="2147483654"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 name="Shape 42"/>
        <p:cNvGrpSpPr/>
        <p:nvPr/>
      </p:nvGrpSpPr>
      <p:grpSpPr>
        <a:xfrm>
          <a:off x="0" y="0"/>
          <a:ext cx="0" cy="0"/>
          <a:chOff x="0" y="0"/>
          <a:chExt cx="0" cy="0"/>
        </a:xfrm>
      </p:grpSpPr>
      <p:sp>
        <p:nvSpPr>
          <p:cNvPr id="43" name="Google Shape;43;p1"/>
          <p:cNvSpPr txBox="1"/>
          <p:nvPr>
            <p:ph type="title"/>
          </p:nvPr>
        </p:nvSpPr>
        <p:spPr>
          <a:xfrm>
            <a:off x="381000" y="338328"/>
            <a:ext cx="8229600" cy="1252728"/>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City Council Role</a:t>
            </a:r>
            <a:endParaRPr/>
          </a:p>
        </p:txBody>
      </p:sp>
      <p:sp>
        <p:nvSpPr>
          <p:cNvPr id="44" name="Google Shape;44;p1"/>
          <p:cNvSpPr txBox="1"/>
          <p:nvPr>
            <p:ph idx="1" type="body"/>
          </p:nvPr>
        </p:nvSpPr>
        <p:spPr>
          <a:xfrm>
            <a:off x="381000" y="320040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00"/>
              <a:buFont typeface="Arial"/>
              <a:buNone/>
            </a:pPr>
            <a:r>
              <a:rPr lang="en-US"/>
              <a:t>You represent Environmental Management and City Planning &amp; Sustainability. Your goal in this game is to protect the wildlife from levees, sea walls and structures offshore. You also need to make sure that homes, businesses, roads, and other island structures are not </a:t>
            </a:r>
            <a:r>
              <a:rPr lang="en-US"/>
              <a:t>encroaching</a:t>
            </a:r>
            <a:r>
              <a:rPr lang="en-US"/>
              <a:t> on the protected wildlife areas in the middle of the island. In </a:t>
            </a:r>
            <a:r>
              <a:rPr lang="en-US"/>
              <a:t>addition</a:t>
            </a:r>
            <a:r>
              <a:rPr lang="en-US"/>
              <a:t>, you want to make sure the plans being made will continue to work for at least 150 years. </a:t>
            </a:r>
            <a:endParaRPr/>
          </a:p>
        </p:txBody>
      </p:sp>
      <p:sp>
        <p:nvSpPr>
          <p:cNvPr id="45" name="Google Shape;45;p1"/>
          <p:cNvSpPr txBox="1"/>
          <p:nvPr>
            <p:ph idx="2" type="body"/>
          </p:nvPr>
        </p:nvSpPr>
        <p:spPr>
          <a:xfrm>
            <a:off x="381000" y="1752600"/>
            <a:ext cx="8305800" cy="12192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400"/>
              <a:buFont typeface="Arial"/>
              <a:buNone/>
            </a:pPr>
            <a:r>
              <a:rPr lang="en-US"/>
              <a:t>Environment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g24f8bcbd2d4_0_24"/>
          <p:cNvSpPr txBox="1"/>
          <p:nvPr>
            <p:ph type="title"/>
          </p:nvPr>
        </p:nvSpPr>
        <p:spPr>
          <a:xfrm>
            <a:off x="301752" y="228600"/>
            <a:ext cx="8534400" cy="759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Team Scenario 6</a:t>
            </a:r>
            <a:endParaRPr/>
          </a:p>
        </p:txBody>
      </p:sp>
      <p:sp>
        <p:nvSpPr>
          <p:cNvPr id="113" name="Google Shape;113;g24f8bcbd2d4_0_24"/>
          <p:cNvSpPr txBox="1"/>
          <p:nvPr>
            <p:ph idx="1" type="body"/>
          </p:nvPr>
        </p:nvSpPr>
        <p:spPr>
          <a:xfrm>
            <a:off x="228600" y="182880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40"/>
              <a:buNone/>
            </a:pPr>
            <a:r>
              <a:rPr b="1" lang="en-US" sz="2400"/>
              <a:t>Planning Horizon: 2100</a:t>
            </a:r>
            <a:endParaRPr/>
          </a:p>
          <a:p>
            <a:pPr indent="0" lvl="0" marL="0" rtl="0" algn="l">
              <a:spcBef>
                <a:spcPts val="0"/>
              </a:spcBef>
              <a:spcAft>
                <a:spcPts val="0"/>
              </a:spcAft>
              <a:buSzPts val="2040"/>
              <a:buNone/>
            </a:pPr>
            <a:r>
              <a:rPr b="1" lang="en-US" sz="2400"/>
              <a:t>Sea Level Rise: (36” by 2100) Yellow</a:t>
            </a:r>
            <a:endParaRPr b="1" sz="2400"/>
          </a:p>
          <a:p>
            <a:pPr indent="0" lvl="0" marL="0" rtl="0" algn="l">
              <a:spcBef>
                <a:spcPts val="0"/>
              </a:spcBef>
              <a:spcAft>
                <a:spcPts val="0"/>
              </a:spcAft>
              <a:buClr>
                <a:schemeClr val="dk1"/>
              </a:buClr>
              <a:buSzPts val="2040"/>
              <a:buFont typeface="Arial"/>
              <a:buNone/>
            </a:pPr>
            <a:r>
              <a:rPr b="1" lang="en-US" sz="2400"/>
              <a:t>Precipitation: Town will be hit with more frequent and severe storms</a:t>
            </a:r>
            <a:endParaRPr b="1" sz="2400"/>
          </a:p>
          <a:p>
            <a:pPr indent="0" lvl="0" marL="0" rtl="0" algn="l">
              <a:spcBef>
                <a:spcPts val="0"/>
              </a:spcBef>
              <a:spcAft>
                <a:spcPts val="0"/>
              </a:spcAft>
              <a:buSzPts val="2040"/>
              <a:buNone/>
            </a:pPr>
            <a:r>
              <a:t/>
            </a:r>
            <a:endParaRPr b="1" sz="2400"/>
          </a:p>
        </p:txBody>
      </p:sp>
      <p:sp>
        <p:nvSpPr>
          <p:cNvPr id="114" name="Google Shape;114;g24f8bcbd2d4_0_24"/>
          <p:cNvSpPr txBox="1"/>
          <p:nvPr>
            <p:ph idx="2" type="body"/>
          </p:nvPr>
        </p:nvSpPr>
        <p:spPr>
          <a:xfrm>
            <a:off x="304800" y="3581400"/>
            <a:ext cx="8305800" cy="1219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700"/>
              <a:buNone/>
            </a:pPr>
            <a:r>
              <a:rPr lang="en-US" sz="2000"/>
              <a:t>Town History: </a:t>
            </a:r>
            <a:endParaRPr/>
          </a:p>
          <a:p>
            <a:pPr indent="0" lvl="0" marL="0" rtl="0" algn="l">
              <a:spcBef>
                <a:spcPts val="0"/>
              </a:spcBef>
              <a:spcAft>
                <a:spcPts val="0"/>
              </a:spcAft>
              <a:buSzPts val="1700"/>
              <a:buNone/>
            </a:pPr>
            <a:r>
              <a:rPr b="0" lang="en-US" sz="2000"/>
              <a:t>Originally settled by longline fisherman in the 1890s, the area became heavily farmed in the 1930s, and transitioned to a resort community during the economic boom  of the 1980s. The town’s economy is now based on a mix of technology-related industry, tourism, and fishing. </a:t>
            </a:r>
            <a:endParaRPr/>
          </a:p>
          <a:p>
            <a:pPr indent="0" lvl="0" marL="0" rtl="0" algn="l">
              <a:spcBef>
                <a:spcPts val="0"/>
              </a:spcBef>
              <a:spcAft>
                <a:spcPts val="0"/>
              </a:spcAft>
              <a:buSzPts val="1700"/>
              <a:buNone/>
            </a:pPr>
            <a:r>
              <a:t/>
            </a:r>
            <a:endParaRPr sz="2000"/>
          </a:p>
          <a:p>
            <a:pPr indent="0" lvl="0" marL="0" rtl="0" algn="l">
              <a:spcBef>
                <a:spcPts val="0"/>
              </a:spcBef>
              <a:spcAft>
                <a:spcPts val="0"/>
              </a:spcAft>
              <a:buSzPts val="1700"/>
              <a:buNone/>
            </a:pPr>
            <a:r>
              <a:rPr lang="en-US" sz="2000"/>
              <a:t>Current Resident Population = </a:t>
            </a:r>
            <a:r>
              <a:rPr b="0" lang="en-US" sz="2000"/>
              <a:t>225,000</a:t>
            </a:r>
            <a:endParaRPr b="0" sz="20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g24f8bcbd2d4_0_31"/>
          <p:cNvSpPr txBox="1"/>
          <p:nvPr>
            <p:ph type="title"/>
          </p:nvPr>
        </p:nvSpPr>
        <p:spPr>
          <a:xfrm>
            <a:off x="301752" y="228600"/>
            <a:ext cx="8534400" cy="759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Team Scenario 7</a:t>
            </a:r>
            <a:endParaRPr/>
          </a:p>
        </p:txBody>
      </p:sp>
      <p:sp>
        <p:nvSpPr>
          <p:cNvPr id="121" name="Google Shape;121;g24f8bcbd2d4_0_31"/>
          <p:cNvSpPr txBox="1"/>
          <p:nvPr>
            <p:ph idx="1" type="body"/>
          </p:nvPr>
        </p:nvSpPr>
        <p:spPr>
          <a:xfrm>
            <a:off x="228600" y="182880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40"/>
              <a:buNone/>
            </a:pPr>
            <a:r>
              <a:rPr b="1" lang="en-US" sz="2400"/>
              <a:t>Planning Horizon: 2100</a:t>
            </a:r>
            <a:endParaRPr/>
          </a:p>
          <a:p>
            <a:pPr indent="0" lvl="0" marL="0" rtl="0" algn="l">
              <a:spcBef>
                <a:spcPts val="0"/>
              </a:spcBef>
              <a:spcAft>
                <a:spcPts val="0"/>
              </a:spcAft>
              <a:buSzPts val="2040"/>
              <a:buNone/>
            </a:pPr>
            <a:r>
              <a:rPr b="1" lang="en-US" sz="2400"/>
              <a:t>Sea Level Rise: (36” by 2100) Yellow</a:t>
            </a:r>
            <a:endParaRPr b="1" sz="2400"/>
          </a:p>
          <a:p>
            <a:pPr indent="0" lvl="0" marL="0" rtl="0" algn="l">
              <a:spcBef>
                <a:spcPts val="0"/>
              </a:spcBef>
              <a:spcAft>
                <a:spcPts val="0"/>
              </a:spcAft>
              <a:buClr>
                <a:schemeClr val="dk1"/>
              </a:buClr>
              <a:buSzPts val="2040"/>
              <a:buFont typeface="Arial"/>
              <a:buNone/>
            </a:pPr>
            <a:r>
              <a:rPr b="1" lang="en-US" sz="2400"/>
              <a:t>Precipitation: Town will be hit with more frequent and severe storms - causes severe erosion on the cliff side</a:t>
            </a:r>
            <a:endParaRPr b="1" sz="2400"/>
          </a:p>
          <a:p>
            <a:pPr indent="0" lvl="0" marL="0" rtl="0" algn="l">
              <a:spcBef>
                <a:spcPts val="0"/>
              </a:spcBef>
              <a:spcAft>
                <a:spcPts val="0"/>
              </a:spcAft>
              <a:buSzPts val="2040"/>
              <a:buNone/>
            </a:pPr>
            <a:r>
              <a:t/>
            </a:r>
            <a:endParaRPr b="1" sz="2400"/>
          </a:p>
        </p:txBody>
      </p:sp>
      <p:sp>
        <p:nvSpPr>
          <p:cNvPr id="122" name="Google Shape;122;g24f8bcbd2d4_0_31"/>
          <p:cNvSpPr txBox="1"/>
          <p:nvPr>
            <p:ph idx="2" type="body"/>
          </p:nvPr>
        </p:nvSpPr>
        <p:spPr>
          <a:xfrm>
            <a:off x="304800" y="3581400"/>
            <a:ext cx="8305800" cy="1219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700"/>
              <a:buNone/>
            </a:pPr>
            <a:r>
              <a:rPr lang="en-US" sz="2000"/>
              <a:t>Town History: </a:t>
            </a:r>
            <a:endParaRPr/>
          </a:p>
          <a:p>
            <a:pPr indent="0" lvl="0" marL="0" rtl="0" algn="l">
              <a:spcBef>
                <a:spcPts val="0"/>
              </a:spcBef>
              <a:spcAft>
                <a:spcPts val="0"/>
              </a:spcAft>
              <a:buSzPts val="1700"/>
              <a:buNone/>
            </a:pPr>
            <a:r>
              <a:rPr b="0" lang="en-US" sz="2000"/>
              <a:t>Originally settled by longline fisherman in the 1890s, the area became heavily farmed in the 1930s, and transitioned to a resort community during the economic boom  of the 1980s. The town’s economy is now based on a mix of technology-related industry, tourism, and fishing. </a:t>
            </a:r>
            <a:endParaRPr/>
          </a:p>
          <a:p>
            <a:pPr indent="0" lvl="0" marL="0" rtl="0" algn="l">
              <a:spcBef>
                <a:spcPts val="0"/>
              </a:spcBef>
              <a:spcAft>
                <a:spcPts val="0"/>
              </a:spcAft>
              <a:buSzPts val="1700"/>
              <a:buNone/>
            </a:pPr>
            <a:r>
              <a:t/>
            </a:r>
            <a:endParaRPr sz="2000"/>
          </a:p>
          <a:p>
            <a:pPr indent="0" lvl="0" marL="0" rtl="0" algn="l">
              <a:spcBef>
                <a:spcPts val="0"/>
              </a:spcBef>
              <a:spcAft>
                <a:spcPts val="0"/>
              </a:spcAft>
              <a:buSzPts val="1700"/>
              <a:buNone/>
            </a:pPr>
            <a:r>
              <a:rPr lang="en-US" sz="2000"/>
              <a:t>Current Resident Population = </a:t>
            </a:r>
            <a:r>
              <a:rPr b="0" lang="en-US" sz="2000"/>
              <a:t>225,000</a:t>
            </a:r>
            <a:endParaRPr b="0" sz="20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g24f8bcbd2d4_0_38"/>
          <p:cNvSpPr txBox="1"/>
          <p:nvPr>
            <p:ph type="title"/>
          </p:nvPr>
        </p:nvSpPr>
        <p:spPr>
          <a:xfrm>
            <a:off x="301752" y="228600"/>
            <a:ext cx="8534400" cy="759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Team Scenario 8</a:t>
            </a:r>
            <a:endParaRPr/>
          </a:p>
        </p:txBody>
      </p:sp>
      <p:sp>
        <p:nvSpPr>
          <p:cNvPr id="129" name="Google Shape;129;g24f8bcbd2d4_0_38"/>
          <p:cNvSpPr txBox="1"/>
          <p:nvPr>
            <p:ph idx="1" type="body"/>
          </p:nvPr>
        </p:nvSpPr>
        <p:spPr>
          <a:xfrm>
            <a:off x="228600" y="182880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40"/>
              <a:buNone/>
            </a:pPr>
            <a:r>
              <a:rPr b="1" lang="en-US" sz="2400"/>
              <a:t>Planning Horizon: 2100</a:t>
            </a:r>
            <a:endParaRPr/>
          </a:p>
          <a:p>
            <a:pPr indent="0" lvl="0" marL="0" rtl="0" algn="l">
              <a:spcBef>
                <a:spcPts val="0"/>
              </a:spcBef>
              <a:spcAft>
                <a:spcPts val="0"/>
              </a:spcAft>
              <a:buSzPts val="2040"/>
              <a:buNone/>
            </a:pPr>
            <a:r>
              <a:rPr b="1" lang="en-US" sz="2400"/>
              <a:t>Sea Level Rise: (36” by 2100) Yellow</a:t>
            </a:r>
            <a:endParaRPr b="1" sz="2400"/>
          </a:p>
          <a:p>
            <a:pPr indent="0" lvl="0" marL="0" rtl="0" algn="l">
              <a:spcBef>
                <a:spcPts val="0"/>
              </a:spcBef>
              <a:spcAft>
                <a:spcPts val="0"/>
              </a:spcAft>
              <a:buClr>
                <a:schemeClr val="dk1"/>
              </a:buClr>
              <a:buSzPts val="2040"/>
              <a:buFont typeface="Arial"/>
              <a:buNone/>
            </a:pPr>
            <a:r>
              <a:rPr b="1" lang="en-US" sz="2400"/>
              <a:t>Precipitation: Town will be hit with more frequent and severe storms - causes severe erosion on the cliff side</a:t>
            </a:r>
            <a:endParaRPr b="1" sz="2400"/>
          </a:p>
          <a:p>
            <a:pPr indent="0" lvl="0" marL="0" rtl="0" algn="l">
              <a:spcBef>
                <a:spcPts val="0"/>
              </a:spcBef>
              <a:spcAft>
                <a:spcPts val="0"/>
              </a:spcAft>
              <a:buSzPts val="2040"/>
              <a:buNone/>
            </a:pPr>
            <a:r>
              <a:t/>
            </a:r>
            <a:endParaRPr b="1" sz="2400"/>
          </a:p>
        </p:txBody>
      </p:sp>
      <p:sp>
        <p:nvSpPr>
          <p:cNvPr id="130" name="Google Shape;130;g24f8bcbd2d4_0_38"/>
          <p:cNvSpPr txBox="1"/>
          <p:nvPr>
            <p:ph idx="2" type="body"/>
          </p:nvPr>
        </p:nvSpPr>
        <p:spPr>
          <a:xfrm>
            <a:off x="304800" y="3581400"/>
            <a:ext cx="8305800" cy="1219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700"/>
              <a:buNone/>
            </a:pPr>
            <a:r>
              <a:rPr lang="en-US" sz="2000"/>
              <a:t>Town History: </a:t>
            </a:r>
            <a:endParaRPr/>
          </a:p>
          <a:p>
            <a:pPr indent="0" lvl="0" marL="0" rtl="0" algn="l">
              <a:spcBef>
                <a:spcPts val="0"/>
              </a:spcBef>
              <a:spcAft>
                <a:spcPts val="0"/>
              </a:spcAft>
              <a:buSzPts val="1700"/>
              <a:buNone/>
            </a:pPr>
            <a:r>
              <a:rPr b="0" lang="en-US" sz="2000"/>
              <a:t>Originally settled by longline fisherman in the 1890s, the area became heavily farmed in the 1930s, and transitioned to a resort community during the economic boom  of the 1980s. The town’s economy is now based on a mix of technology-related industry, tourism, and fishing. </a:t>
            </a:r>
            <a:endParaRPr/>
          </a:p>
          <a:p>
            <a:pPr indent="0" lvl="0" marL="0" rtl="0" algn="l">
              <a:spcBef>
                <a:spcPts val="0"/>
              </a:spcBef>
              <a:spcAft>
                <a:spcPts val="0"/>
              </a:spcAft>
              <a:buSzPts val="1700"/>
              <a:buNone/>
            </a:pPr>
            <a:r>
              <a:t/>
            </a:r>
            <a:endParaRPr sz="2000"/>
          </a:p>
          <a:p>
            <a:pPr indent="0" lvl="0" marL="0" rtl="0" algn="l">
              <a:spcBef>
                <a:spcPts val="0"/>
              </a:spcBef>
              <a:spcAft>
                <a:spcPts val="0"/>
              </a:spcAft>
              <a:buSzPts val="1700"/>
              <a:buNone/>
            </a:pPr>
            <a:r>
              <a:rPr lang="en-US" sz="2000"/>
              <a:t>Current Resident Population = </a:t>
            </a:r>
            <a:r>
              <a:rPr b="0" lang="en-US" sz="2000"/>
              <a:t>225,000</a:t>
            </a:r>
            <a:endParaRPr b="0" sz="20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5"/>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Adaptation Planning Budget</a:t>
            </a:r>
            <a:endParaRPr/>
          </a:p>
        </p:txBody>
      </p:sp>
      <p:sp>
        <p:nvSpPr>
          <p:cNvPr id="137" name="Google Shape;137;p15"/>
          <p:cNvSpPr txBox="1"/>
          <p:nvPr/>
        </p:nvSpPr>
        <p:spPr>
          <a:xfrm>
            <a:off x="762000" y="2057400"/>
            <a:ext cx="5791200" cy="33393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600">
                <a:solidFill>
                  <a:schemeClr val="dk1"/>
                </a:solidFill>
                <a:latin typeface="Arial"/>
                <a:ea typeface="Arial"/>
                <a:cs typeface="Arial"/>
                <a:sym typeface="Arial"/>
              </a:rPr>
              <a:t>$5 </a:t>
            </a:r>
            <a:r>
              <a:rPr lang="en-US" sz="11500">
                <a:solidFill>
                  <a:schemeClr val="dk1"/>
                </a:solidFill>
                <a:latin typeface="Arial"/>
                <a:ea typeface="Arial"/>
                <a:cs typeface="Arial"/>
                <a:sym typeface="Arial"/>
              </a:rPr>
              <a:t>Million</a:t>
            </a:r>
            <a:r>
              <a:rPr lang="en-US" sz="9600">
                <a:solidFill>
                  <a:schemeClr val="dk1"/>
                </a:solidFill>
                <a:latin typeface="Arial"/>
                <a:ea typeface="Arial"/>
                <a:cs typeface="Arial"/>
                <a:sym typeface="Arial"/>
              </a:rPr>
              <a:t> </a:t>
            </a:r>
            <a:endParaRPr sz="9600">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g24f8bcbd2d4_0_51"/>
          <p:cNvSpPr txBox="1"/>
          <p:nvPr>
            <p:ph type="title"/>
          </p:nvPr>
        </p:nvSpPr>
        <p:spPr>
          <a:xfrm>
            <a:off x="301752" y="228600"/>
            <a:ext cx="8534400" cy="759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Adaptation Planning Budget</a:t>
            </a:r>
            <a:endParaRPr/>
          </a:p>
        </p:txBody>
      </p:sp>
      <p:sp>
        <p:nvSpPr>
          <p:cNvPr id="144" name="Google Shape;144;g24f8bcbd2d4_0_51"/>
          <p:cNvSpPr txBox="1"/>
          <p:nvPr/>
        </p:nvSpPr>
        <p:spPr>
          <a:xfrm>
            <a:off x="762000" y="2057400"/>
            <a:ext cx="5791200" cy="3340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600">
                <a:solidFill>
                  <a:schemeClr val="dk1"/>
                </a:solidFill>
                <a:latin typeface="Arial"/>
                <a:ea typeface="Arial"/>
                <a:cs typeface="Arial"/>
                <a:sym typeface="Arial"/>
              </a:rPr>
              <a:t>$</a:t>
            </a:r>
            <a:r>
              <a:rPr lang="en-US" sz="9600">
                <a:solidFill>
                  <a:schemeClr val="dk1"/>
                </a:solidFill>
              </a:rPr>
              <a:t>10</a:t>
            </a:r>
            <a:r>
              <a:rPr lang="en-US" sz="9600">
                <a:solidFill>
                  <a:schemeClr val="dk1"/>
                </a:solidFill>
                <a:latin typeface="Arial"/>
                <a:ea typeface="Arial"/>
                <a:cs typeface="Arial"/>
                <a:sym typeface="Arial"/>
              </a:rPr>
              <a:t> </a:t>
            </a:r>
            <a:r>
              <a:rPr lang="en-US" sz="11500">
                <a:solidFill>
                  <a:schemeClr val="dk1"/>
                </a:solidFill>
                <a:latin typeface="Arial"/>
                <a:ea typeface="Arial"/>
                <a:cs typeface="Arial"/>
                <a:sym typeface="Arial"/>
              </a:rPr>
              <a:t>Million</a:t>
            </a:r>
            <a:r>
              <a:rPr lang="en-US" sz="9600">
                <a:solidFill>
                  <a:schemeClr val="dk1"/>
                </a:solidFill>
                <a:latin typeface="Arial"/>
                <a:ea typeface="Arial"/>
                <a:cs typeface="Arial"/>
                <a:sym typeface="Arial"/>
              </a:rPr>
              <a:t> </a:t>
            </a:r>
            <a:endParaRPr sz="9600">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6"/>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Adaptation Planning Budget</a:t>
            </a:r>
            <a:endParaRPr/>
          </a:p>
        </p:txBody>
      </p:sp>
      <p:sp>
        <p:nvSpPr>
          <p:cNvPr id="151" name="Google Shape;151;p16"/>
          <p:cNvSpPr txBox="1"/>
          <p:nvPr/>
        </p:nvSpPr>
        <p:spPr>
          <a:xfrm>
            <a:off x="762000" y="2057400"/>
            <a:ext cx="5791200" cy="33393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600">
                <a:solidFill>
                  <a:schemeClr val="dk1"/>
                </a:solidFill>
                <a:latin typeface="Arial"/>
                <a:ea typeface="Arial"/>
                <a:cs typeface="Arial"/>
                <a:sym typeface="Arial"/>
              </a:rPr>
              <a:t>$15 </a:t>
            </a:r>
            <a:r>
              <a:rPr lang="en-US" sz="11500">
                <a:solidFill>
                  <a:schemeClr val="dk1"/>
                </a:solidFill>
                <a:latin typeface="Arial"/>
                <a:ea typeface="Arial"/>
                <a:cs typeface="Arial"/>
                <a:sym typeface="Arial"/>
              </a:rPr>
              <a:t>Million</a:t>
            </a:r>
            <a:r>
              <a:rPr lang="en-US" sz="9600">
                <a:solidFill>
                  <a:schemeClr val="dk1"/>
                </a:solidFill>
                <a:latin typeface="Arial"/>
                <a:ea typeface="Arial"/>
                <a:cs typeface="Arial"/>
                <a:sym typeface="Arial"/>
              </a:rPr>
              <a:t> </a:t>
            </a:r>
            <a:endParaRPr sz="9600">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g24f8bcbd2d4_0_45"/>
          <p:cNvSpPr txBox="1"/>
          <p:nvPr>
            <p:ph type="title"/>
          </p:nvPr>
        </p:nvSpPr>
        <p:spPr>
          <a:xfrm>
            <a:off x="301752" y="228600"/>
            <a:ext cx="8534400" cy="759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Adaptation Planning Budget</a:t>
            </a:r>
            <a:endParaRPr/>
          </a:p>
        </p:txBody>
      </p:sp>
      <p:sp>
        <p:nvSpPr>
          <p:cNvPr id="158" name="Google Shape;158;g24f8bcbd2d4_0_45"/>
          <p:cNvSpPr txBox="1"/>
          <p:nvPr/>
        </p:nvSpPr>
        <p:spPr>
          <a:xfrm>
            <a:off x="762000" y="2057400"/>
            <a:ext cx="5791200" cy="3340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600">
                <a:solidFill>
                  <a:schemeClr val="dk1"/>
                </a:solidFill>
                <a:latin typeface="Arial"/>
                <a:ea typeface="Arial"/>
                <a:cs typeface="Arial"/>
                <a:sym typeface="Arial"/>
              </a:rPr>
              <a:t>$25 </a:t>
            </a:r>
            <a:r>
              <a:rPr lang="en-US" sz="11500">
                <a:solidFill>
                  <a:schemeClr val="dk1"/>
                </a:solidFill>
                <a:latin typeface="Arial"/>
                <a:ea typeface="Arial"/>
                <a:cs typeface="Arial"/>
                <a:sym typeface="Arial"/>
              </a:rPr>
              <a:t>Million</a:t>
            </a:r>
            <a:r>
              <a:rPr lang="en-US" sz="9600">
                <a:solidFill>
                  <a:schemeClr val="dk1"/>
                </a:solidFill>
                <a:latin typeface="Arial"/>
                <a:ea typeface="Arial"/>
                <a:cs typeface="Arial"/>
                <a:sym typeface="Arial"/>
              </a:rPr>
              <a:t> </a:t>
            </a:r>
            <a:endParaRPr sz="9600">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7"/>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Adaptation Planning Budget</a:t>
            </a:r>
            <a:endParaRPr/>
          </a:p>
        </p:txBody>
      </p:sp>
      <p:sp>
        <p:nvSpPr>
          <p:cNvPr id="165" name="Google Shape;165;p17"/>
          <p:cNvSpPr txBox="1"/>
          <p:nvPr/>
        </p:nvSpPr>
        <p:spPr>
          <a:xfrm>
            <a:off x="762000" y="2057400"/>
            <a:ext cx="5791200" cy="33393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600">
                <a:solidFill>
                  <a:schemeClr val="dk1"/>
                </a:solidFill>
                <a:latin typeface="Arial"/>
                <a:ea typeface="Arial"/>
                <a:cs typeface="Arial"/>
                <a:sym typeface="Arial"/>
              </a:rPr>
              <a:t>$30 </a:t>
            </a:r>
            <a:r>
              <a:rPr lang="en-US" sz="11500">
                <a:solidFill>
                  <a:schemeClr val="dk1"/>
                </a:solidFill>
                <a:latin typeface="Arial"/>
                <a:ea typeface="Arial"/>
                <a:cs typeface="Arial"/>
                <a:sym typeface="Arial"/>
              </a:rPr>
              <a:t>Million</a:t>
            </a:r>
            <a:r>
              <a:rPr lang="en-US" sz="9600">
                <a:solidFill>
                  <a:schemeClr val="dk1"/>
                </a:solidFill>
                <a:latin typeface="Arial"/>
                <a:ea typeface="Arial"/>
                <a:cs typeface="Arial"/>
                <a:sym typeface="Arial"/>
              </a:rPr>
              <a:t> </a:t>
            </a:r>
            <a:endParaRPr sz="9600">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g24f8bcbd2d4_0_57"/>
          <p:cNvSpPr txBox="1"/>
          <p:nvPr>
            <p:ph type="title"/>
          </p:nvPr>
        </p:nvSpPr>
        <p:spPr>
          <a:xfrm>
            <a:off x="301752" y="228600"/>
            <a:ext cx="8534400" cy="759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Adaptation Planning Budget</a:t>
            </a:r>
            <a:endParaRPr/>
          </a:p>
        </p:txBody>
      </p:sp>
      <p:sp>
        <p:nvSpPr>
          <p:cNvPr id="172" name="Google Shape;172;g24f8bcbd2d4_0_57"/>
          <p:cNvSpPr txBox="1"/>
          <p:nvPr/>
        </p:nvSpPr>
        <p:spPr>
          <a:xfrm>
            <a:off x="762000" y="2057400"/>
            <a:ext cx="5791200" cy="3340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600">
                <a:solidFill>
                  <a:schemeClr val="dk1"/>
                </a:solidFill>
                <a:latin typeface="Arial"/>
                <a:ea typeface="Arial"/>
                <a:cs typeface="Arial"/>
                <a:sym typeface="Arial"/>
              </a:rPr>
              <a:t>$</a:t>
            </a:r>
            <a:r>
              <a:rPr lang="en-US" sz="9600">
                <a:solidFill>
                  <a:schemeClr val="dk1"/>
                </a:solidFill>
              </a:rPr>
              <a:t>4</a:t>
            </a:r>
            <a:r>
              <a:rPr lang="en-US" sz="9600">
                <a:solidFill>
                  <a:schemeClr val="dk1"/>
                </a:solidFill>
                <a:latin typeface="Arial"/>
                <a:ea typeface="Arial"/>
                <a:cs typeface="Arial"/>
                <a:sym typeface="Arial"/>
              </a:rPr>
              <a:t>0 </a:t>
            </a:r>
            <a:r>
              <a:rPr lang="en-US" sz="11500">
                <a:solidFill>
                  <a:schemeClr val="dk1"/>
                </a:solidFill>
                <a:latin typeface="Arial"/>
                <a:ea typeface="Arial"/>
                <a:cs typeface="Arial"/>
                <a:sym typeface="Arial"/>
              </a:rPr>
              <a:t>Million</a:t>
            </a:r>
            <a:r>
              <a:rPr lang="en-US" sz="9600">
                <a:solidFill>
                  <a:schemeClr val="dk1"/>
                </a:solidFill>
                <a:latin typeface="Arial"/>
                <a:ea typeface="Arial"/>
                <a:cs typeface="Arial"/>
                <a:sym typeface="Arial"/>
              </a:rPr>
              <a:t> </a:t>
            </a:r>
            <a:endParaRPr sz="9600">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8"/>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Adaptation Planning Budget</a:t>
            </a:r>
            <a:endParaRPr/>
          </a:p>
        </p:txBody>
      </p:sp>
      <p:sp>
        <p:nvSpPr>
          <p:cNvPr id="179" name="Google Shape;179;p18"/>
          <p:cNvSpPr txBox="1"/>
          <p:nvPr/>
        </p:nvSpPr>
        <p:spPr>
          <a:xfrm>
            <a:off x="762000" y="2057400"/>
            <a:ext cx="5791200" cy="33393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600">
                <a:solidFill>
                  <a:schemeClr val="dk1"/>
                </a:solidFill>
                <a:latin typeface="Arial"/>
                <a:ea typeface="Arial"/>
                <a:cs typeface="Arial"/>
                <a:sym typeface="Arial"/>
              </a:rPr>
              <a:t>$50 </a:t>
            </a:r>
            <a:r>
              <a:rPr lang="en-US" sz="11500">
                <a:solidFill>
                  <a:schemeClr val="dk1"/>
                </a:solidFill>
                <a:latin typeface="Arial"/>
                <a:ea typeface="Arial"/>
                <a:cs typeface="Arial"/>
                <a:sym typeface="Arial"/>
              </a:rPr>
              <a:t>Million</a:t>
            </a:r>
            <a:r>
              <a:rPr lang="en-US" sz="9600">
                <a:solidFill>
                  <a:schemeClr val="dk1"/>
                </a:solidFill>
                <a:latin typeface="Arial"/>
                <a:ea typeface="Arial"/>
                <a:cs typeface="Arial"/>
                <a:sym typeface="Arial"/>
              </a:rPr>
              <a:t> </a:t>
            </a:r>
            <a:endParaRPr sz="96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g24f8bcbd2d4_0_6"/>
          <p:cNvSpPr txBox="1"/>
          <p:nvPr>
            <p:ph type="title"/>
          </p:nvPr>
        </p:nvSpPr>
        <p:spPr>
          <a:xfrm>
            <a:off x="381000" y="338328"/>
            <a:ext cx="8229600" cy="12528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City Council Role</a:t>
            </a:r>
            <a:endParaRPr/>
          </a:p>
        </p:txBody>
      </p:sp>
      <p:sp>
        <p:nvSpPr>
          <p:cNvPr id="51" name="Google Shape;51;g24f8bcbd2d4_0_6"/>
          <p:cNvSpPr txBox="1"/>
          <p:nvPr>
            <p:ph idx="1" type="body"/>
          </p:nvPr>
        </p:nvSpPr>
        <p:spPr>
          <a:xfrm>
            <a:off x="381000" y="320040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00"/>
              <a:buFont typeface="Arial"/>
              <a:buNone/>
            </a:pPr>
            <a:r>
              <a:rPr lang="en-US"/>
              <a:t>You represent the different communities on the island. You have heard the complaints from the HOA President of SeaSpray Estates that they will be losing </a:t>
            </a:r>
            <a:r>
              <a:rPr lang="en-US"/>
              <a:t>their</a:t>
            </a:r>
            <a:r>
              <a:rPr lang="en-US"/>
              <a:t> prime </a:t>
            </a:r>
            <a:r>
              <a:rPr lang="en-US"/>
              <a:t>beachfront</a:t>
            </a:r>
            <a:r>
              <a:rPr lang="en-US"/>
              <a:t> homes and that the best location for vacationers will be lost. In addition the eroding cliffs near Marin Mesa put those houses at risk of falling into the sea for any level of sea level rise. Lastly the low income neighborhood of Mudflat Manor is asking that they be saved. This community is made up of people that cannot afford to move to higher income housing, nor can they afford to raise </a:t>
            </a:r>
            <a:r>
              <a:rPr lang="en-US"/>
              <a:t>their</a:t>
            </a:r>
            <a:r>
              <a:rPr lang="en-US"/>
              <a:t> own homes. </a:t>
            </a:r>
            <a:endParaRPr/>
          </a:p>
        </p:txBody>
      </p:sp>
      <p:sp>
        <p:nvSpPr>
          <p:cNvPr id="52" name="Google Shape;52;g24f8bcbd2d4_0_6"/>
          <p:cNvSpPr txBox="1"/>
          <p:nvPr>
            <p:ph idx="2" type="body"/>
          </p:nvPr>
        </p:nvSpPr>
        <p:spPr>
          <a:xfrm>
            <a:off x="381000" y="1752600"/>
            <a:ext cx="8305800" cy="12192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400"/>
              <a:buFont typeface="Arial"/>
              <a:buNone/>
            </a:pPr>
            <a:r>
              <a:rPr lang="en-US"/>
              <a:t>People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g24f8bcbd2d4_0_63"/>
          <p:cNvSpPr txBox="1"/>
          <p:nvPr>
            <p:ph type="title"/>
          </p:nvPr>
        </p:nvSpPr>
        <p:spPr>
          <a:xfrm>
            <a:off x="301752" y="228600"/>
            <a:ext cx="8534400" cy="759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Adaptation Planning Budget</a:t>
            </a:r>
            <a:endParaRPr/>
          </a:p>
        </p:txBody>
      </p:sp>
      <p:sp>
        <p:nvSpPr>
          <p:cNvPr id="186" name="Google Shape;186;g24f8bcbd2d4_0_63"/>
          <p:cNvSpPr txBox="1"/>
          <p:nvPr/>
        </p:nvSpPr>
        <p:spPr>
          <a:xfrm>
            <a:off x="762000" y="2057400"/>
            <a:ext cx="5791200" cy="3340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600">
                <a:solidFill>
                  <a:schemeClr val="dk1"/>
                </a:solidFill>
                <a:latin typeface="Arial"/>
                <a:ea typeface="Arial"/>
                <a:cs typeface="Arial"/>
                <a:sym typeface="Arial"/>
              </a:rPr>
              <a:t>$</a:t>
            </a:r>
            <a:r>
              <a:rPr lang="en-US" sz="9600">
                <a:solidFill>
                  <a:schemeClr val="dk1"/>
                </a:solidFill>
              </a:rPr>
              <a:t>6</a:t>
            </a:r>
            <a:r>
              <a:rPr lang="en-US" sz="9600">
                <a:solidFill>
                  <a:schemeClr val="dk1"/>
                </a:solidFill>
                <a:latin typeface="Arial"/>
                <a:ea typeface="Arial"/>
                <a:cs typeface="Arial"/>
                <a:sym typeface="Arial"/>
              </a:rPr>
              <a:t>0 </a:t>
            </a:r>
            <a:r>
              <a:rPr lang="en-US" sz="11500">
                <a:solidFill>
                  <a:schemeClr val="dk1"/>
                </a:solidFill>
                <a:latin typeface="Arial"/>
                <a:ea typeface="Arial"/>
                <a:cs typeface="Arial"/>
                <a:sym typeface="Arial"/>
              </a:rPr>
              <a:t>Million</a:t>
            </a:r>
            <a:r>
              <a:rPr lang="en-US" sz="9600">
                <a:solidFill>
                  <a:schemeClr val="dk1"/>
                </a:solidFill>
                <a:latin typeface="Arial"/>
                <a:ea typeface="Arial"/>
                <a:cs typeface="Arial"/>
                <a:sym typeface="Arial"/>
              </a:rPr>
              <a:t> </a:t>
            </a:r>
            <a:endParaRPr sz="9600">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g24f8bcbd2d4_0_12"/>
          <p:cNvSpPr txBox="1"/>
          <p:nvPr>
            <p:ph type="title"/>
          </p:nvPr>
        </p:nvSpPr>
        <p:spPr>
          <a:xfrm>
            <a:off x="381000" y="338328"/>
            <a:ext cx="8229600" cy="12528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City Council Role</a:t>
            </a:r>
            <a:endParaRPr/>
          </a:p>
        </p:txBody>
      </p:sp>
      <p:sp>
        <p:nvSpPr>
          <p:cNvPr id="58" name="Google Shape;58;g24f8bcbd2d4_0_12"/>
          <p:cNvSpPr txBox="1"/>
          <p:nvPr>
            <p:ph idx="1" type="body"/>
          </p:nvPr>
        </p:nvSpPr>
        <p:spPr>
          <a:xfrm>
            <a:off x="419100" y="2284450"/>
            <a:ext cx="8305800" cy="38571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00"/>
              <a:buFont typeface="Arial"/>
              <a:buNone/>
            </a:pPr>
            <a:r>
              <a:rPr lang="en-US"/>
              <a:t>You represent the Fresh water and Wastewater </a:t>
            </a:r>
            <a:r>
              <a:rPr lang="en-US"/>
              <a:t>infrastructure, the Power Plants and all the electrical substations, transportation and all the roads around the island. In this role you need to think about how people will get freshwater. If Sea Level covers a well pump that whole aquifer is done and a new one needs to be drilled. You also need to think about how the wastewater will be treated. </a:t>
            </a:r>
            <a:endParaRPr/>
          </a:p>
          <a:p>
            <a:pPr indent="0" lvl="0" marL="0" rtl="0" algn="l">
              <a:spcBef>
                <a:spcPts val="0"/>
              </a:spcBef>
              <a:spcAft>
                <a:spcPts val="0"/>
              </a:spcAft>
              <a:buSzPts val="2000"/>
              <a:buFont typeface="Arial"/>
              <a:buNone/>
            </a:pPr>
            <a:r>
              <a:rPr lang="en-US"/>
              <a:t>The Power plant and substations provide electricity to the island by burning coal, however alternatives can be explored.</a:t>
            </a:r>
            <a:endParaRPr/>
          </a:p>
          <a:p>
            <a:pPr indent="0" lvl="0" marL="0" rtl="0" algn="l">
              <a:spcBef>
                <a:spcPts val="0"/>
              </a:spcBef>
              <a:spcAft>
                <a:spcPts val="0"/>
              </a:spcAft>
              <a:buSzPts val="2000"/>
              <a:buFont typeface="Arial"/>
              <a:buNone/>
            </a:pPr>
            <a:r>
              <a:rPr lang="en-US"/>
              <a:t>For roads and transportation, if houses have been lifted to deal with sea level rise, the roads have to be lifted as well. People need a way to evacuate their homes in case of a storm. </a:t>
            </a:r>
            <a:endParaRPr/>
          </a:p>
          <a:p>
            <a:pPr indent="0" lvl="0" marL="0" rtl="0" algn="l">
              <a:spcBef>
                <a:spcPts val="0"/>
              </a:spcBef>
              <a:spcAft>
                <a:spcPts val="0"/>
              </a:spcAft>
              <a:buSzPts val="2000"/>
              <a:buFont typeface="Arial"/>
              <a:buNone/>
            </a:pPr>
            <a:r>
              <a:t/>
            </a:r>
            <a:endParaRPr/>
          </a:p>
        </p:txBody>
      </p:sp>
      <p:sp>
        <p:nvSpPr>
          <p:cNvPr id="59" name="Google Shape;59;g24f8bcbd2d4_0_12"/>
          <p:cNvSpPr txBox="1"/>
          <p:nvPr>
            <p:ph idx="2" type="body"/>
          </p:nvPr>
        </p:nvSpPr>
        <p:spPr>
          <a:xfrm>
            <a:off x="381000" y="1752600"/>
            <a:ext cx="8305800" cy="12192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400"/>
              <a:buFont typeface="Arial"/>
              <a:buNone/>
            </a:pPr>
            <a:r>
              <a:rPr lang="en-US"/>
              <a:t>Infrastructure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g24f8bcbd2d4_0_18"/>
          <p:cNvSpPr txBox="1"/>
          <p:nvPr>
            <p:ph type="title"/>
          </p:nvPr>
        </p:nvSpPr>
        <p:spPr>
          <a:xfrm>
            <a:off x="381000" y="338328"/>
            <a:ext cx="8229600" cy="12528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City Council Role</a:t>
            </a:r>
            <a:endParaRPr/>
          </a:p>
        </p:txBody>
      </p:sp>
      <p:sp>
        <p:nvSpPr>
          <p:cNvPr id="65" name="Google Shape;65;g24f8bcbd2d4_0_18"/>
          <p:cNvSpPr txBox="1"/>
          <p:nvPr>
            <p:ph idx="1" type="body"/>
          </p:nvPr>
        </p:nvSpPr>
        <p:spPr>
          <a:xfrm>
            <a:off x="419100" y="3133275"/>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00"/>
              <a:buFont typeface="Arial"/>
              <a:buNone/>
            </a:pPr>
            <a:r>
              <a:rPr lang="en-US"/>
              <a:t>You represent the Mayor who was elected by the residents of the island for your holistic view of the town’s future, with high-level consideration of social, economic, and environmental values. In this role you are concerned for keeping the island running, this includes economic revenue. The island has a couple of business, but gets most of its money from tourism. How can you keep tourists coming to the island or find other ways to make money for the island? </a:t>
            </a:r>
            <a:endParaRPr/>
          </a:p>
        </p:txBody>
      </p:sp>
      <p:sp>
        <p:nvSpPr>
          <p:cNvPr id="66" name="Google Shape;66;g24f8bcbd2d4_0_18"/>
          <p:cNvSpPr txBox="1"/>
          <p:nvPr>
            <p:ph idx="2" type="body"/>
          </p:nvPr>
        </p:nvSpPr>
        <p:spPr>
          <a:xfrm>
            <a:off x="381000" y="1752600"/>
            <a:ext cx="8305800" cy="12192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400"/>
              <a:buFont typeface="Arial"/>
              <a:buNone/>
            </a:pPr>
            <a:r>
              <a:rPr lang="en-US"/>
              <a:t>Business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0"/>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Team Scenario 1</a:t>
            </a:r>
            <a:endParaRPr/>
          </a:p>
        </p:txBody>
      </p:sp>
      <p:sp>
        <p:nvSpPr>
          <p:cNvPr id="73" name="Google Shape;73;p10"/>
          <p:cNvSpPr txBox="1"/>
          <p:nvPr>
            <p:ph idx="1" type="body"/>
          </p:nvPr>
        </p:nvSpPr>
        <p:spPr>
          <a:xfrm>
            <a:off x="205100" y="184055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40"/>
              <a:buNone/>
            </a:pPr>
            <a:r>
              <a:rPr b="1" lang="en-US" sz="2400"/>
              <a:t>Planning Horizon: 2050</a:t>
            </a:r>
            <a:endParaRPr/>
          </a:p>
          <a:p>
            <a:pPr indent="0" lvl="0" marL="0" rtl="0" algn="l">
              <a:spcBef>
                <a:spcPts val="0"/>
              </a:spcBef>
              <a:spcAft>
                <a:spcPts val="0"/>
              </a:spcAft>
              <a:buSzPts val="2040"/>
              <a:buNone/>
            </a:pPr>
            <a:r>
              <a:rPr b="1" lang="en-US" sz="2400"/>
              <a:t>Sea Level Rise: (12” by 2050) Red</a:t>
            </a:r>
            <a:endParaRPr b="1" sz="2400"/>
          </a:p>
          <a:p>
            <a:pPr indent="0" lvl="0" marL="0" rtl="0" algn="l">
              <a:spcBef>
                <a:spcPts val="0"/>
              </a:spcBef>
              <a:spcAft>
                <a:spcPts val="0"/>
              </a:spcAft>
              <a:buClr>
                <a:schemeClr val="dk1"/>
              </a:buClr>
              <a:buSzPts val="2040"/>
              <a:buFont typeface="Arial"/>
              <a:buNone/>
            </a:pPr>
            <a:r>
              <a:rPr b="1" lang="en-US" sz="2400"/>
              <a:t>Precipitation: Town will be hit with more frequent and severe storms</a:t>
            </a:r>
            <a:endParaRPr/>
          </a:p>
          <a:p>
            <a:pPr indent="0" lvl="0" marL="0" rtl="0" algn="l">
              <a:spcBef>
                <a:spcPts val="0"/>
              </a:spcBef>
              <a:spcAft>
                <a:spcPts val="0"/>
              </a:spcAft>
              <a:buSzPts val="2040"/>
              <a:buNone/>
            </a:pPr>
            <a:r>
              <a:t/>
            </a:r>
            <a:endParaRPr b="1" sz="2400"/>
          </a:p>
        </p:txBody>
      </p:sp>
      <p:sp>
        <p:nvSpPr>
          <p:cNvPr id="74" name="Google Shape;74;p10"/>
          <p:cNvSpPr txBox="1"/>
          <p:nvPr>
            <p:ph idx="2" type="body"/>
          </p:nvPr>
        </p:nvSpPr>
        <p:spPr>
          <a:xfrm>
            <a:off x="304800" y="3581400"/>
            <a:ext cx="8305800" cy="1752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700"/>
              <a:buNone/>
            </a:pPr>
            <a:r>
              <a:rPr lang="en-US" sz="2000"/>
              <a:t>Town History: </a:t>
            </a:r>
            <a:endParaRPr/>
          </a:p>
          <a:p>
            <a:pPr indent="0" lvl="0" marL="0" rtl="0" algn="l">
              <a:spcBef>
                <a:spcPts val="0"/>
              </a:spcBef>
              <a:spcAft>
                <a:spcPts val="0"/>
              </a:spcAft>
              <a:buSzPts val="1700"/>
              <a:buNone/>
            </a:pPr>
            <a:r>
              <a:rPr b="0" lang="en-US" sz="2000"/>
              <a:t>Originally settled by longline fisherman in the 1890s, the area became heavily farmed in the 1930s, and transitioned to a resort community during the economic boom  of the 1980s. The town’s economy is now based on a mix of technology-related industry, tourism, and fishing. </a:t>
            </a:r>
            <a:endParaRPr/>
          </a:p>
          <a:p>
            <a:pPr indent="0" lvl="0" marL="0" rtl="0" algn="l">
              <a:spcBef>
                <a:spcPts val="0"/>
              </a:spcBef>
              <a:spcAft>
                <a:spcPts val="0"/>
              </a:spcAft>
              <a:buSzPts val="1700"/>
              <a:buNone/>
            </a:pPr>
            <a:r>
              <a:t/>
            </a:r>
            <a:endParaRPr sz="2000"/>
          </a:p>
          <a:p>
            <a:pPr indent="0" lvl="0" marL="0" rtl="0" algn="l">
              <a:spcBef>
                <a:spcPts val="0"/>
              </a:spcBef>
              <a:spcAft>
                <a:spcPts val="0"/>
              </a:spcAft>
              <a:buSzPts val="1700"/>
              <a:buNone/>
            </a:pPr>
            <a:r>
              <a:rPr lang="en-US" sz="2000"/>
              <a:t>Current Resident Population = </a:t>
            </a:r>
            <a:r>
              <a:rPr b="0" lang="en-US" sz="2000"/>
              <a:t>225,000</a:t>
            </a:r>
            <a:endParaRPr b="0"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1"/>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Team Scenario 2</a:t>
            </a:r>
            <a:endParaRPr/>
          </a:p>
        </p:txBody>
      </p:sp>
      <p:sp>
        <p:nvSpPr>
          <p:cNvPr id="81" name="Google Shape;81;p11"/>
          <p:cNvSpPr txBox="1"/>
          <p:nvPr>
            <p:ph idx="1" type="body"/>
          </p:nvPr>
        </p:nvSpPr>
        <p:spPr>
          <a:xfrm>
            <a:off x="228600" y="182880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40"/>
              <a:buNone/>
            </a:pPr>
            <a:r>
              <a:rPr b="1" lang="en-US" sz="2400"/>
              <a:t>Planning Horizon: 2050</a:t>
            </a:r>
            <a:endParaRPr/>
          </a:p>
          <a:p>
            <a:pPr indent="0" lvl="0" marL="0" rtl="0" algn="l">
              <a:spcBef>
                <a:spcPts val="0"/>
              </a:spcBef>
              <a:spcAft>
                <a:spcPts val="0"/>
              </a:spcAft>
              <a:buSzPts val="2040"/>
              <a:buNone/>
            </a:pPr>
            <a:r>
              <a:rPr b="1" lang="en-US" sz="2400"/>
              <a:t>Sea Level Rise: (12” by 2050) Red</a:t>
            </a:r>
            <a:endParaRPr/>
          </a:p>
          <a:p>
            <a:pPr indent="0" lvl="0" marL="0" rtl="0" algn="l">
              <a:spcBef>
                <a:spcPts val="0"/>
              </a:spcBef>
              <a:spcAft>
                <a:spcPts val="0"/>
              </a:spcAft>
              <a:buSzPts val="2040"/>
              <a:buNone/>
            </a:pPr>
            <a:r>
              <a:t/>
            </a:r>
            <a:endParaRPr b="1" sz="2400"/>
          </a:p>
        </p:txBody>
      </p:sp>
      <p:sp>
        <p:nvSpPr>
          <p:cNvPr id="82" name="Google Shape;82;p11"/>
          <p:cNvSpPr txBox="1"/>
          <p:nvPr/>
        </p:nvSpPr>
        <p:spPr>
          <a:xfrm>
            <a:off x="304800" y="3581400"/>
            <a:ext cx="8305800" cy="1219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accent1"/>
              </a:buClr>
              <a:buSzPts val="1700"/>
              <a:buFont typeface="Noto Sans Symbols"/>
              <a:buNone/>
            </a:pPr>
            <a:r>
              <a:rPr b="1" lang="en-US" sz="2000">
                <a:solidFill>
                  <a:schemeClr val="dk1"/>
                </a:solidFill>
                <a:latin typeface="Arial"/>
                <a:ea typeface="Arial"/>
                <a:cs typeface="Arial"/>
                <a:sym typeface="Arial"/>
              </a:rPr>
              <a:t>Town History: </a:t>
            </a:r>
            <a:endParaRPr/>
          </a:p>
          <a:p>
            <a:pPr indent="0" lvl="0" marL="0" marR="0" rtl="0" algn="l">
              <a:spcBef>
                <a:spcPts val="0"/>
              </a:spcBef>
              <a:spcAft>
                <a:spcPts val="0"/>
              </a:spcAft>
              <a:buClr>
                <a:schemeClr val="accent1"/>
              </a:buClr>
              <a:buSzPts val="1700"/>
              <a:buFont typeface="Noto Sans Symbols"/>
              <a:buNone/>
            </a:pPr>
            <a:r>
              <a:rPr b="0" lang="en-US" sz="2000">
                <a:solidFill>
                  <a:schemeClr val="dk1"/>
                </a:solidFill>
                <a:latin typeface="Arial"/>
                <a:ea typeface="Arial"/>
                <a:cs typeface="Arial"/>
                <a:sym typeface="Arial"/>
              </a:rPr>
              <a:t>Originally settled by longline fisherman in the 1890s, the area became heavily farmed in the 1930s, and transitioned to a resort community during the economic boom  of the 1980s. The town’s economy is now based on a mix of technology-related industry, tourism, and fishing. </a:t>
            </a:r>
            <a:endParaRPr/>
          </a:p>
          <a:p>
            <a:pPr indent="0" lvl="0" marL="0" marR="0" rtl="0" algn="l">
              <a:spcBef>
                <a:spcPts val="0"/>
              </a:spcBef>
              <a:spcAft>
                <a:spcPts val="0"/>
              </a:spcAft>
              <a:buClr>
                <a:schemeClr val="accent1"/>
              </a:buClr>
              <a:buSzPts val="1700"/>
              <a:buFont typeface="Noto Sans Symbols"/>
              <a:buNone/>
            </a:pPr>
            <a:r>
              <a:t/>
            </a:r>
            <a:endParaRPr b="1" sz="2000">
              <a:solidFill>
                <a:schemeClr val="dk1"/>
              </a:solidFill>
              <a:latin typeface="Arial"/>
              <a:ea typeface="Arial"/>
              <a:cs typeface="Arial"/>
              <a:sym typeface="Arial"/>
            </a:endParaRPr>
          </a:p>
          <a:p>
            <a:pPr indent="0" lvl="0" marL="0" marR="0" rtl="0" algn="l">
              <a:spcBef>
                <a:spcPts val="0"/>
              </a:spcBef>
              <a:spcAft>
                <a:spcPts val="0"/>
              </a:spcAft>
              <a:buClr>
                <a:schemeClr val="accent1"/>
              </a:buClr>
              <a:buSzPts val="1700"/>
              <a:buFont typeface="Noto Sans Symbols"/>
              <a:buNone/>
            </a:pPr>
            <a:r>
              <a:rPr b="1" lang="en-US" sz="2000">
                <a:solidFill>
                  <a:schemeClr val="dk1"/>
                </a:solidFill>
                <a:latin typeface="Arial"/>
                <a:ea typeface="Arial"/>
                <a:cs typeface="Arial"/>
                <a:sym typeface="Arial"/>
              </a:rPr>
              <a:t>Current Resident Population = </a:t>
            </a:r>
            <a:r>
              <a:rPr b="0" lang="en-US" sz="2000">
                <a:solidFill>
                  <a:schemeClr val="dk1"/>
                </a:solidFill>
                <a:latin typeface="Arial"/>
                <a:ea typeface="Arial"/>
                <a:cs typeface="Arial"/>
                <a:sym typeface="Arial"/>
              </a:rPr>
              <a:t>225,000</a:t>
            </a:r>
            <a:endParaRPr b="0" sz="20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2"/>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Team Scenario 3</a:t>
            </a:r>
            <a:endParaRPr/>
          </a:p>
        </p:txBody>
      </p:sp>
      <p:sp>
        <p:nvSpPr>
          <p:cNvPr id="89" name="Google Shape;89;p12"/>
          <p:cNvSpPr txBox="1"/>
          <p:nvPr>
            <p:ph idx="1" type="body"/>
          </p:nvPr>
        </p:nvSpPr>
        <p:spPr>
          <a:xfrm>
            <a:off x="228600" y="182880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40"/>
              <a:buNone/>
            </a:pPr>
            <a:r>
              <a:rPr b="1" lang="en-US" sz="2400"/>
              <a:t>Planning Horizon: 2050</a:t>
            </a:r>
            <a:endParaRPr/>
          </a:p>
          <a:p>
            <a:pPr indent="0" lvl="0" marL="0" rtl="0" algn="l">
              <a:spcBef>
                <a:spcPts val="0"/>
              </a:spcBef>
              <a:spcAft>
                <a:spcPts val="0"/>
              </a:spcAft>
              <a:buSzPts val="2040"/>
              <a:buNone/>
            </a:pPr>
            <a:r>
              <a:rPr b="1" lang="en-US" sz="2400"/>
              <a:t>Sea Level Rise: (24” by 2050) Orange</a:t>
            </a:r>
            <a:endParaRPr/>
          </a:p>
          <a:p>
            <a:pPr indent="0" lvl="0" marL="0" rtl="0" algn="l">
              <a:spcBef>
                <a:spcPts val="0"/>
              </a:spcBef>
              <a:spcAft>
                <a:spcPts val="0"/>
              </a:spcAft>
              <a:buSzPts val="2040"/>
              <a:buNone/>
            </a:pPr>
            <a:r>
              <a:rPr b="1" lang="en-US" sz="2400"/>
              <a:t>Precipitation: Town will be hit with more frequent and severe storms</a:t>
            </a:r>
            <a:endParaRPr/>
          </a:p>
        </p:txBody>
      </p:sp>
      <p:sp>
        <p:nvSpPr>
          <p:cNvPr id="90" name="Google Shape;90;p12"/>
          <p:cNvSpPr txBox="1"/>
          <p:nvPr>
            <p:ph idx="2" type="body"/>
          </p:nvPr>
        </p:nvSpPr>
        <p:spPr>
          <a:xfrm>
            <a:off x="304800" y="3581400"/>
            <a:ext cx="8305800" cy="1219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700"/>
              <a:buNone/>
            </a:pPr>
            <a:r>
              <a:rPr lang="en-US" sz="2000"/>
              <a:t>Town History: </a:t>
            </a:r>
            <a:endParaRPr/>
          </a:p>
          <a:p>
            <a:pPr indent="0" lvl="0" marL="0" rtl="0" algn="l">
              <a:spcBef>
                <a:spcPts val="0"/>
              </a:spcBef>
              <a:spcAft>
                <a:spcPts val="0"/>
              </a:spcAft>
              <a:buSzPts val="1700"/>
              <a:buNone/>
            </a:pPr>
            <a:r>
              <a:rPr b="0" lang="en-US" sz="2000"/>
              <a:t>Originally settled by longline fisherman in the 1890s, the area became heavily farmed in the 1930s, and transitioned to a resort community during the economic boom  of the 1980s. The town’s economy is now based on a mix of technology-related industry, tourism, and fishing. </a:t>
            </a:r>
            <a:endParaRPr/>
          </a:p>
          <a:p>
            <a:pPr indent="0" lvl="0" marL="0" rtl="0" algn="l">
              <a:spcBef>
                <a:spcPts val="0"/>
              </a:spcBef>
              <a:spcAft>
                <a:spcPts val="0"/>
              </a:spcAft>
              <a:buSzPts val="1700"/>
              <a:buNone/>
            </a:pPr>
            <a:r>
              <a:t/>
            </a:r>
            <a:endParaRPr sz="2000"/>
          </a:p>
          <a:p>
            <a:pPr indent="0" lvl="0" marL="0" rtl="0" algn="l">
              <a:spcBef>
                <a:spcPts val="0"/>
              </a:spcBef>
              <a:spcAft>
                <a:spcPts val="0"/>
              </a:spcAft>
              <a:buSzPts val="1700"/>
              <a:buNone/>
            </a:pPr>
            <a:r>
              <a:rPr lang="en-US" sz="2000"/>
              <a:t>Current Resident Population = </a:t>
            </a:r>
            <a:r>
              <a:rPr b="0" lang="en-US" sz="2000"/>
              <a:t>225,000</a:t>
            </a:r>
            <a:endParaRPr b="0" sz="20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3"/>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Team Scenario 4</a:t>
            </a:r>
            <a:endParaRPr/>
          </a:p>
        </p:txBody>
      </p:sp>
      <p:sp>
        <p:nvSpPr>
          <p:cNvPr id="97" name="Google Shape;97;p13"/>
          <p:cNvSpPr txBox="1"/>
          <p:nvPr>
            <p:ph idx="1" type="body"/>
          </p:nvPr>
        </p:nvSpPr>
        <p:spPr>
          <a:xfrm>
            <a:off x="228600" y="182880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40"/>
              <a:buNone/>
            </a:pPr>
            <a:r>
              <a:rPr b="1" lang="en-US" sz="2400"/>
              <a:t>Planning Horizon: 2050</a:t>
            </a:r>
            <a:endParaRPr/>
          </a:p>
          <a:p>
            <a:pPr indent="0" lvl="0" marL="0" rtl="0" algn="l">
              <a:spcBef>
                <a:spcPts val="0"/>
              </a:spcBef>
              <a:spcAft>
                <a:spcPts val="0"/>
              </a:spcAft>
              <a:buSzPts val="2040"/>
              <a:buNone/>
            </a:pPr>
            <a:r>
              <a:rPr b="1" lang="en-US" sz="2400"/>
              <a:t>Sea Level Rise: (24” by 2050) Orange</a:t>
            </a:r>
            <a:endParaRPr/>
          </a:p>
          <a:p>
            <a:pPr indent="0" lvl="0" marL="0" rtl="0" algn="l">
              <a:spcBef>
                <a:spcPts val="0"/>
              </a:spcBef>
              <a:spcAft>
                <a:spcPts val="0"/>
              </a:spcAft>
              <a:buSzPts val="1700"/>
              <a:buNone/>
            </a:pPr>
            <a:r>
              <a:t/>
            </a:r>
            <a:endParaRPr/>
          </a:p>
        </p:txBody>
      </p:sp>
      <p:sp>
        <p:nvSpPr>
          <p:cNvPr id="98" name="Google Shape;98;p13"/>
          <p:cNvSpPr txBox="1"/>
          <p:nvPr>
            <p:ph idx="2" type="body"/>
          </p:nvPr>
        </p:nvSpPr>
        <p:spPr>
          <a:xfrm>
            <a:off x="304800" y="3581400"/>
            <a:ext cx="8305800" cy="1219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700"/>
              <a:buNone/>
            </a:pPr>
            <a:r>
              <a:rPr lang="en-US" sz="2000"/>
              <a:t>Town History: </a:t>
            </a:r>
            <a:endParaRPr/>
          </a:p>
          <a:p>
            <a:pPr indent="0" lvl="0" marL="0" rtl="0" algn="l">
              <a:spcBef>
                <a:spcPts val="0"/>
              </a:spcBef>
              <a:spcAft>
                <a:spcPts val="0"/>
              </a:spcAft>
              <a:buSzPts val="1700"/>
              <a:buNone/>
            </a:pPr>
            <a:r>
              <a:rPr b="0" lang="en-US" sz="2000"/>
              <a:t>Originally settled by longline fisherman in the 1890s, the area became heavily farmed in the 1930s, and transitioned to a resort community during the economic boom  of the 1980s. The town’s economy is now based on a mix of technology-related industry, tourism, and fishing. </a:t>
            </a:r>
            <a:endParaRPr/>
          </a:p>
          <a:p>
            <a:pPr indent="0" lvl="0" marL="0" rtl="0" algn="l">
              <a:spcBef>
                <a:spcPts val="0"/>
              </a:spcBef>
              <a:spcAft>
                <a:spcPts val="0"/>
              </a:spcAft>
              <a:buSzPts val="1700"/>
              <a:buNone/>
            </a:pPr>
            <a:r>
              <a:t/>
            </a:r>
            <a:endParaRPr sz="2000"/>
          </a:p>
          <a:p>
            <a:pPr indent="0" lvl="0" marL="0" rtl="0" algn="l">
              <a:spcBef>
                <a:spcPts val="0"/>
              </a:spcBef>
              <a:spcAft>
                <a:spcPts val="0"/>
              </a:spcAft>
              <a:buSzPts val="1700"/>
              <a:buNone/>
            </a:pPr>
            <a:r>
              <a:rPr lang="en-US" sz="2000"/>
              <a:t>Current Resident Population = </a:t>
            </a:r>
            <a:r>
              <a:rPr b="0" lang="en-US" sz="2000"/>
              <a:t>225,000</a:t>
            </a:r>
            <a:endParaRPr b="0" sz="20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4"/>
          <p:cNvSpPr txBox="1"/>
          <p:nvPr>
            <p:ph type="title"/>
          </p:nvPr>
        </p:nvSpPr>
        <p:spPr>
          <a:xfrm>
            <a:off x="301752" y="228600"/>
            <a:ext cx="8534400" cy="758952"/>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US"/>
              <a:t>Team Scenario 5</a:t>
            </a:r>
            <a:endParaRPr/>
          </a:p>
        </p:txBody>
      </p:sp>
      <p:sp>
        <p:nvSpPr>
          <p:cNvPr id="105" name="Google Shape;105;p14"/>
          <p:cNvSpPr txBox="1"/>
          <p:nvPr>
            <p:ph idx="1" type="body"/>
          </p:nvPr>
        </p:nvSpPr>
        <p:spPr>
          <a:xfrm>
            <a:off x="228600" y="1828800"/>
            <a:ext cx="8305800" cy="2971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40"/>
              <a:buNone/>
            </a:pPr>
            <a:r>
              <a:rPr b="1" lang="en-US" sz="2400"/>
              <a:t>Planning Horizon: 2100</a:t>
            </a:r>
            <a:endParaRPr/>
          </a:p>
          <a:p>
            <a:pPr indent="0" lvl="0" marL="0" rtl="0" algn="l">
              <a:spcBef>
                <a:spcPts val="0"/>
              </a:spcBef>
              <a:spcAft>
                <a:spcPts val="0"/>
              </a:spcAft>
              <a:buSzPts val="2040"/>
              <a:buNone/>
            </a:pPr>
            <a:r>
              <a:rPr b="1" lang="en-US" sz="2400"/>
              <a:t>Sea Level Rise: (36” by 2100) Yellow</a:t>
            </a:r>
            <a:endParaRPr/>
          </a:p>
          <a:p>
            <a:pPr indent="0" lvl="0" marL="0" rtl="0" algn="l">
              <a:spcBef>
                <a:spcPts val="0"/>
              </a:spcBef>
              <a:spcAft>
                <a:spcPts val="0"/>
              </a:spcAft>
              <a:buSzPts val="2040"/>
              <a:buNone/>
            </a:pPr>
            <a:r>
              <a:t/>
            </a:r>
            <a:endParaRPr b="1" sz="2400"/>
          </a:p>
        </p:txBody>
      </p:sp>
      <p:sp>
        <p:nvSpPr>
          <p:cNvPr id="106" name="Google Shape;106;p14"/>
          <p:cNvSpPr txBox="1"/>
          <p:nvPr>
            <p:ph idx="2" type="body"/>
          </p:nvPr>
        </p:nvSpPr>
        <p:spPr>
          <a:xfrm>
            <a:off x="304800" y="3581400"/>
            <a:ext cx="8305800" cy="1219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700"/>
              <a:buNone/>
            </a:pPr>
            <a:r>
              <a:rPr lang="en-US" sz="2000"/>
              <a:t>Town History: </a:t>
            </a:r>
            <a:endParaRPr/>
          </a:p>
          <a:p>
            <a:pPr indent="0" lvl="0" marL="0" rtl="0" algn="l">
              <a:spcBef>
                <a:spcPts val="0"/>
              </a:spcBef>
              <a:spcAft>
                <a:spcPts val="0"/>
              </a:spcAft>
              <a:buSzPts val="1700"/>
              <a:buNone/>
            </a:pPr>
            <a:r>
              <a:rPr b="0" lang="en-US" sz="2000"/>
              <a:t>Originally settled by longline fisherman in the 1890s, the area became heavily farmed in the 1930s, and transitioned to a resort community during the economic boom  of the 1980s. The town’s economy is now based on a mix of technology-related industry, tourism, and fishing. </a:t>
            </a:r>
            <a:endParaRPr/>
          </a:p>
          <a:p>
            <a:pPr indent="0" lvl="0" marL="0" rtl="0" algn="l">
              <a:spcBef>
                <a:spcPts val="0"/>
              </a:spcBef>
              <a:spcAft>
                <a:spcPts val="0"/>
              </a:spcAft>
              <a:buSzPts val="1700"/>
              <a:buNone/>
            </a:pPr>
            <a:r>
              <a:t/>
            </a:r>
            <a:endParaRPr sz="2000"/>
          </a:p>
          <a:p>
            <a:pPr indent="0" lvl="0" marL="0" rtl="0" algn="l">
              <a:spcBef>
                <a:spcPts val="0"/>
              </a:spcBef>
              <a:spcAft>
                <a:spcPts val="0"/>
              </a:spcAft>
              <a:buSzPts val="1700"/>
              <a:buNone/>
            </a:pPr>
            <a:r>
              <a:rPr lang="en-US" sz="2000"/>
              <a:t>Current Resident Population = </a:t>
            </a:r>
            <a:r>
              <a:rPr b="0" lang="en-US" sz="2000"/>
              <a:t>225,000</a:t>
            </a:r>
            <a:endParaRPr b="0" sz="2000"/>
          </a:p>
        </p:txBody>
      </p:sp>
    </p:spTree>
  </p:cSld>
  <p:clrMapOvr>
    <a:masterClrMapping/>
  </p:clrMapOvr>
</p:sld>
</file>

<file path=ppt/theme/theme1.xml><?xml version="1.0" encoding="utf-8"?>
<a:theme xmlns:a="http://schemas.openxmlformats.org/drawingml/2006/main" xmlns:r="http://schemas.openxmlformats.org/officeDocument/2006/relationships" name="Civic">
  <a:themeElements>
    <a:clrScheme name="Civic">
      <a:dk1>
        <a:srgbClr val="000000"/>
      </a:dk1>
      <a:lt1>
        <a:srgbClr val="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Waveform">
  <a:themeElements>
    <a:clrScheme name="Waveform">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2015-09-01T03:31:02Z</dcterms:created>
  <dc:creator>Verity, Rebecca</dc:creator>
</cp:coreProperties>
</file>