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36000000" cx="4824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1339">
          <p15:clr>
            <a:srgbClr val="747775"/>
          </p15:clr>
        </p15:guide>
        <p15:guide id="2" pos="15194">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1339" orient="horz"/>
        <p:guide pos="1519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1879" y="685800"/>
            <a:ext cx="45948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131879" y="685800"/>
            <a:ext cx="45948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407a34c30c_0_0:notes"/>
          <p:cNvSpPr/>
          <p:nvPr>
            <p:ph idx="2" type="sldImg"/>
          </p:nvPr>
        </p:nvSpPr>
        <p:spPr>
          <a:xfrm>
            <a:off x="1131870" y="685800"/>
            <a:ext cx="45948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407a34c30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644446" y="5211374"/>
            <a:ext cx="44951100" cy="14366400"/>
          </a:xfrm>
          <a:prstGeom prst="rect">
            <a:avLst/>
          </a:prstGeom>
        </p:spPr>
        <p:txBody>
          <a:bodyPr anchorCtr="0" anchor="b" bIns="534850" lIns="534850" spcFirstLastPara="1" rIns="534850" wrap="square" tIns="534850">
            <a:normAutofit/>
          </a:bodyPr>
          <a:lstStyle>
            <a:lvl1pPr lvl="0" algn="ctr">
              <a:spcBef>
                <a:spcPts val="0"/>
              </a:spcBef>
              <a:spcAft>
                <a:spcPts val="0"/>
              </a:spcAft>
              <a:buSzPts val="30400"/>
              <a:buNone/>
              <a:defRPr sz="30400"/>
            </a:lvl1pPr>
            <a:lvl2pPr lvl="1" algn="ctr">
              <a:spcBef>
                <a:spcPts val="0"/>
              </a:spcBef>
              <a:spcAft>
                <a:spcPts val="0"/>
              </a:spcAft>
              <a:buSzPts val="30400"/>
              <a:buNone/>
              <a:defRPr sz="30400"/>
            </a:lvl2pPr>
            <a:lvl3pPr lvl="2" algn="ctr">
              <a:spcBef>
                <a:spcPts val="0"/>
              </a:spcBef>
              <a:spcAft>
                <a:spcPts val="0"/>
              </a:spcAft>
              <a:buSzPts val="30400"/>
              <a:buNone/>
              <a:defRPr sz="30400"/>
            </a:lvl3pPr>
            <a:lvl4pPr lvl="3" algn="ctr">
              <a:spcBef>
                <a:spcPts val="0"/>
              </a:spcBef>
              <a:spcAft>
                <a:spcPts val="0"/>
              </a:spcAft>
              <a:buSzPts val="30400"/>
              <a:buNone/>
              <a:defRPr sz="30400"/>
            </a:lvl4pPr>
            <a:lvl5pPr lvl="4" algn="ctr">
              <a:spcBef>
                <a:spcPts val="0"/>
              </a:spcBef>
              <a:spcAft>
                <a:spcPts val="0"/>
              </a:spcAft>
              <a:buSzPts val="30400"/>
              <a:buNone/>
              <a:defRPr sz="30400"/>
            </a:lvl5pPr>
            <a:lvl6pPr lvl="5" algn="ctr">
              <a:spcBef>
                <a:spcPts val="0"/>
              </a:spcBef>
              <a:spcAft>
                <a:spcPts val="0"/>
              </a:spcAft>
              <a:buSzPts val="30400"/>
              <a:buNone/>
              <a:defRPr sz="30400"/>
            </a:lvl6pPr>
            <a:lvl7pPr lvl="6" algn="ctr">
              <a:spcBef>
                <a:spcPts val="0"/>
              </a:spcBef>
              <a:spcAft>
                <a:spcPts val="0"/>
              </a:spcAft>
              <a:buSzPts val="30400"/>
              <a:buNone/>
              <a:defRPr sz="30400"/>
            </a:lvl7pPr>
            <a:lvl8pPr lvl="7" algn="ctr">
              <a:spcBef>
                <a:spcPts val="0"/>
              </a:spcBef>
              <a:spcAft>
                <a:spcPts val="0"/>
              </a:spcAft>
              <a:buSzPts val="30400"/>
              <a:buNone/>
              <a:defRPr sz="30400"/>
            </a:lvl8pPr>
            <a:lvl9pPr lvl="8" algn="ctr">
              <a:spcBef>
                <a:spcPts val="0"/>
              </a:spcBef>
              <a:spcAft>
                <a:spcPts val="0"/>
              </a:spcAft>
              <a:buSzPts val="30400"/>
              <a:buNone/>
              <a:defRPr sz="30400"/>
            </a:lvl9pPr>
          </a:lstStyle>
          <a:p/>
        </p:txBody>
      </p:sp>
      <p:sp>
        <p:nvSpPr>
          <p:cNvPr id="11" name="Google Shape;11;p2"/>
          <p:cNvSpPr txBox="1"/>
          <p:nvPr>
            <p:ph idx="1" type="subTitle"/>
          </p:nvPr>
        </p:nvSpPr>
        <p:spPr>
          <a:xfrm>
            <a:off x="1644402" y="19836395"/>
            <a:ext cx="44951100" cy="5547600"/>
          </a:xfrm>
          <a:prstGeom prst="rect">
            <a:avLst/>
          </a:prstGeom>
        </p:spPr>
        <p:txBody>
          <a:bodyPr anchorCtr="0" anchor="t" bIns="534850" lIns="534850" spcFirstLastPara="1" rIns="534850" wrap="square" tIns="534850">
            <a:normAutofit/>
          </a:bodyPr>
          <a:lstStyle>
            <a:lvl1pPr lvl="0" algn="ctr">
              <a:lnSpc>
                <a:spcPct val="100000"/>
              </a:lnSpc>
              <a:spcBef>
                <a:spcPts val="0"/>
              </a:spcBef>
              <a:spcAft>
                <a:spcPts val="0"/>
              </a:spcAft>
              <a:buSzPts val="16400"/>
              <a:buNone/>
              <a:defRPr sz="16400"/>
            </a:lvl1pPr>
            <a:lvl2pPr lvl="1" algn="ctr">
              <a:lnSpc>
                <a:spcPct val="100000"/>
              </a:lnSpc>
              <a:spcBef>
                <a:spcPts val="0"/>
              </a:spcBef>
              <a:spcAft>
                <a:spcPts val="0"/>
              </a:spcAft>
              <a:buSzPts val="16400"/>
              <a:buNone/>
              <a:defRPr sz="16400"/>
            </a:lvl2pPr>
            <a:lvl3pPr lvl="2" algn="ctr">
              <a:lnSpc>
                <a:spcPct val="100000"/>
              </a:lnSpc>
              <a:spcBef>
                <a:spcPts val="0"/>
              </a:spcBef>
              <a:spcAft>
                <a:spcPts val="0"/>
              </a:spcAft>
              <a:buSzPts val="16400"/>
              <a:buNone/>
              <a:defRPr sz="16400"/>
            </a:lvl3pPr>
            <a:lvl4pPr lvl="3" algn="ctr">
              <a:lnSpc>
                <a:spcPct val="100000"/>
              </a:lnSpc>
              <a:spcBef>
                <a:spcPts val="0"/>
              </a:spcBef>
              <a:spcAft>
                <a:spcPts val="0"/>
              </a:spcAft>
              <a:buSzPts val="16400"/>
              <a:buNone/>
              <a:defRPr sz="16400"/>
            </a:lvl4pPr>
            <a:lvl5pPr lvl="4" algn="ctr">
              <a:lnSpc>
                <a:spcPct val="100000"/>
              </a:lnSpc>
              <a:spcBef>
                <a:spcPts val="0"/>
              </a:spcBef>
              <a:spcAft>
                <a:spcPts val="0"/>
              </a:spcAft>
              <a:buSzPts val="16400"/>
              <a:buNone/>
              <a:defRPr sz="16400"/>
            </a:lvl5pPr>
            <a:lvl6pPr lvl="5" algn="ctr">
              <a:lnSpc>
                <a:spcPct val="100000"/>
              </a:lnSpc>
              <a:spcBef>
                <a:spcPts val="0"/>
              </a:spcBef>
              <a:spcAft>
                <a:spcPts val="0"/>
              </a:spcAft>
              <a:buSzPts val="16400"/>
              <a:buNone/>
              <a:defRPr sz="16400"/>
            </a:lvl6pPr>
            <a:lvl7pPr lvl="6" algn="ctr">
              <a:lnSpc>
                <a:spcPct val="100000"/>
              </a:lnSpc>
              <a:spcBef>
                <a:spcPts val="0"/>
              </a:spcBef>
              <a:spcAft>
                <a:spcPts val="0"/>
              </a:spcAft>
              <a:buSzPts val="16400"/>
              <a:buNone/>
              <a:defRPr sz="16400"/>
            </a:lvl7pPr>
            <a:lvl8pPr lvl="7" algn="ctr">
              <a:lnSpc>
                <a:spcPct val="100000"/>
              </a:lnSpc>
              <a:spcBef>
                <a:spcPts val="0"/>
              </a:spcBef>
              <a:spcAft>
                <a:spcPts val="0"/>
              </a:spcAft>
              <a:buSzPts val="16400"/>
              <a:buNone/>
              <a:defRPr sz="16400"/>
            </a:lvl8pPr>
            <a:lvl9pPr lvl="8" algn="ctr">
              <a:lnSpc>
                <a:spcPct val="100000"/>
              </a:lnSpc>
              <a:spcBef>
                <a:spcPts val="0"/>
              </a:spcBef>
              <a:spcAft>
                <a:spcPts val="0"/>
              </a:spcAft>
              <a:buSzPts val="16400"/>
              <a:buNone/>
              <a:defRPr sz="16400"/>
            </a:lvl9pPr>
          </a:lstStyle>
          <a:p/>
        </p:txBody>
      </p:sp>
      <p:sp>
        <p:nvSpPr>
          <p:cNvPr id="12" name="Google Shape;12;p2"/>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644402" y="7741907"/>
            <a:ext cx="44951100" cy="13742700"/>
          </a:xfrm>
          <a:prstGeom prst="rect">
            <a:avLst/>
          </a:prstGeom>
        </p:spPr>
        <p:txBody>
          <a:bodyPr anchorCtr="0" anchor="b" bIns="534850" lIns="534850" spcFirstLastPara="1" rIns="534850" wrap="square" tIns="534850">
            <a:normAutofit/>
          </a:bodyPr>
          <a:lstStyle>
            <a:lvl1pPr lvl="0" algn="ctr">
              <a:spcBef>
                <a:spcPts val="0"/>
              </a:spcBef>
              <a:spcAft>
                <a:spcPts val="0"/>
              </a:spcAft>
              <a:buSzPts val="70200"/>
              <a:buNone/>
              <a:defRPr sz="70200"/>
            </a:lvl1pPr>
            <a:lvl2pPr lvl="1" algn="ctr">
              <a:spcBef>
                <a:spcPts val="0"/>
              </a:spcBef>
              <a:spcAft>
                <a:spcPts val="0"/>
              </a:spcAft>
              <a:buSzPts val="70200"/>
              <a:buNone/>
              <a:defRPr sz="70200"/>
            </a:lvl2pPr>
            <a:lvl3pPr lvl="2" algn="ctr">
              <a:spcBef>
                <a:spcPts val="0"/>
              </a:spcBef>
              <a:spcAft>
                <a:spcPts val="0"/>
              </a:spcAft>
              <a:buSzPts val="70200"/>
              <a:buNone/>
              <a:defRPr sz="70200"/>
            </a:lvl3pPr>
            <a:lvl4pPr lvl="3" algn="ctr">
              <a:spcBef>
                <a:spcPts val="0"/>
              </a:spcBef>
              <a:spcAft>
                <a:spcPts val="0"/>
              </a:spcAft>
              <a:buSzPts val="70200"/>
              <a:buNone/>
              <a:defRPr sz="70200"/>
            </a:lvl4pPr>
            <a:lvl5pPr lvl="4" algn="ctr">
              <a:spcBef>
                <a:spcPts val="0"/>
              </a:spcBef>
              <a:spcAft>
                <a:spcPts val="0"/>
              </a:spcAft>
              <a:buSzPts val="70200"/>
              <a:buNone/>
              <a:defRPr sz="70200"/>
            </a:lvl5pPr>
            <a:lvl6pPr lvl="5" algn="ctr">
              <a:spcBef>
                <a:spcPts val="0"/>
              </a:spcBef>
              <a:spcAft>
                <a:spcPts val="0"/>
              </a:spcAft>
              <a:buSzPts val="70200"/>
              <a:buNone/>
              <a:defRPr sz="70200"/>
            </a:lvl6pPr>
            <a:lvl7pPr lvl="6" algn="ctr">
              <a:spcBef>
                <a:spcPts val="0"/>
              </a:spcBef>
              <a:spcAft>
                <a:spcPts val="0"/>
              </a:spcAft>
              <a:buSzPts val="70200"/>
              <a:buNone/>
              <a:defRPr sz="70200"/>
            </a:lvl7pPr>
            <a:lvl8pPr lvl="7" algn="ctr">
              <a:spcBef>
                <a:spcPts val="0"/>
              </a:spcBef>
              <a:spcAft>
                <a:spcPts val="0"/>
              </a:spcAft>
              <a:buSzPts val="70200"/>
              <a:buNone/>
              <a:defRPr sz="70200"/>
            </a:lvl8pPr>
            <a:lvl9pPr lvl="8" algn="ctr">
              <a:spcBef>
                <a:spcPts val="0"/>
              </a:spcBef>
              <a:spcAft>
                <a:spcPts val="0"/>
              </a:spcAft>
              <a:buSzPts val="70200"/>
              <a:buNone/>
              <a:defRPr sz="70200"/>
            </a:lvl9pPr>
          </a:lstStyle>
          <a:p>
            <a:r>
              <a:t>xx%</a:t>
            </a:r>
          </a:p>
        </p:txBody>
      </p:sp>
      <p:sp>
        <p:nvSpPr>
          <p:cNvPr id="46" name="Google Shape;46;p11"/>
          <p:cNvSpPr txBox="1"/>
          <p:nvPr>
            <p:ph idx="1" type="body"/>
          </p:nvPr>
        </p:nvSpPr>
        <p:spPr>
          <a:xfrm>
            <a:off x="1644402" y="22062817"/>
            <a:ext cx="44951100" cy="9104400"/>
          </a:xfrm>
          <a:prstGeom prst="rect">
            <a:avLst/>
          </a:prstGeom>
        </p:spPr>
        <p:txBody>
          <a:bodyPr anchorCtr="0" anchor="t" bIns="534850" lIns="534850" spcFirstLastPara="1" rIns="534850" wrap="square" tIns="534850">
            <a:normAutofit/>
          </a:bodyPr>
          <a:lstStyle>
            <a:lvl1pPr indent="-895350" lvl="0" marL="457200" algn="ctr">
              <a:spcBef>
                <a:spcPts val="0"/>
              </a:spcBef>
              <a:spcAft>
                <a:spcPts val="0"/>
              </a:spcAft>
              <a:buSzPts val="10500"/>
              <a:buChar char="●"/>
              <a:defRPr/>
            </a:lvl1pPr>
            <a:lvl2pPr indent="-749300" lvl="1" marL="914400" algn="ctr">
              <a:spcBef>
                <a:spcPts val="0"/>
              </a:spcBef>
              <a:spcAft>
                <a:spcPts val="0"/>
              </a:spcAft>
              <a:buSzPts val="8200"/>
              <a:buChar char="○"/>
              <a:defRPr/>
            </a:lvl2pPr>
            <a:lvl3pPr indent="-749300" lvl="2" marL="1371600" algn="ctr">
              <a:spcBef>
                <a:spcPts val="0"/>
              </a:spcBef>
              <a:spcAft>
                <a:spcPts val="0"/>
              </a:spcAft>
              <a:buSzPts val="8200"/>
              <a:buChar char="■"/>
              <a:defRPr/>
            </a:lvl3pPr>
            <a:lvl4pPr indent="-749300" lvl="3" marL="1828800" algn="ctr">
              <a:spcBef>
                <a:spcPts val="0"/>
              </a:spcBef>
              <a:spcAft>
                <a:spcPts val="0"/>
              </a:spcAft>
              <a:buSzPts val="8200"/>
              <a:buChar char="●"/>
              <a:defRPr/>
            </a:lvl4pPr>
            <a:lvl5pPr indent="-749300" lvl="4" marL="2286000" algn="ctr">
              <a:spcBef>
                <a:spcPts val="0"/>
              </a:spcBef>
              <a:spcAft>
                <a:spcPts val="0"/>
              </a:spcAft>
              <a:buSzPts val="8200"/>
              <a:buChar char="○"/>
              <a:defRPr/>
            </a:lvl5pPr>
            <a:lvl6pPr indent="-749300" lvl="5" marL="2743200" algn="ctr">
              <a:spcBef>
                <a:spcPts val="0"/>
              </a:spcBef>
              <a:spcAft>
                <a:spcPts val="0"/>
              </a:spcAft>
              <a:buSzPts val="8200"/>
              <a:buChar char="■"/>
              <a:defRPr/>
            </a:lvl6pPr>
            <a:lvl7pPr indent="-749300" lvl="6" marL="3200400" algn="ctr">
              <a:spcBef>
                <a:spcPts val="0"/>
              </a:spcBef>
              <a:spcAft>
                <a:spcPts val="0"/>
              </a:spcAft>
              <a:buSzPts val="8200"/>
              <a:buChar char="●"/>
              <a:defRPr/>
            </a:lvl7pPr>
            <a:lvl8pPr indent="-749300" lvl="7" marL="3657600" algn="ctr">
              <a:spcBef>
                <a:spcPts val="0"/>
              </a:spcBef>
              <a:spcAft>
                <a:spcPts val="0"/>
              </a:spcAft>
              <a:buSzPts val="8200"/>
              <a:buChar char="○"/>
              <a:defRPr/>
            </a:lvl8pPr>
            <a:lvl9pPr indent="-749300" lvl="8" marL="4114800" algn="ctr">
              <a:spcBef>
                <a:spcPts val="0"/>
              </a:spcBef>
              <a:spcAft>
                <a:spcPts val="0"/>
              </a:spcAft>
              <a:buSzPts val="8200"/>
              <a:buChar char="■"/>
              <a:defRPr/>
            </a:lvl9pPr>
          </a:lstStyle>
          <a:p/>
        </p:txBody>
      </p:sp>
      <p:sp>
        <p:nvSpPr>
          <p:cNvPr id="47" name="Google Shape;47;p11"/>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644402" y="15054068"/>
            <a:ext cx="44951100" cy="5892000"/>
          </a:xfrm>
          <a:prstGeom prst="rect">
            <a:avLst/>
          </a:prstGeom>
        </p:spPr>
        <p:txBody>
          <a:bodyPr anchorCtr="0" anchor="ctr" bIns="534850" lIns="534850" spcFirstLastPara="1" rIns="534850" wrap="square" tIns="534850">
            <a:normAutofit/>
          </a:bodyPr>
          <a:lstStyle>
            <a:lvl1pPr lvl="0" algn="ctr">
              <a:spcBef>
                <a:spcPts val="0"/>
              </a:spcBef>
              <a:spcAft>
                <a:spcPts val="0"/>
              </a:spcAft>
              <a:buSzPts val="21100"/>
              <a:buNone/>
              <a:defRPr sz="21100"/>
            </a:lvl1pPr>
            <a:lvl2pPr lvl="1" algn="ctr">
              <a:spcBef>
                <a:spcPts val="0"/>
              </a:spcBef>
              <a:spcAft>
                <a:spcPts val="0"/>
              </a:spcAft>
              <a:buSzPts val="21100"/>
              <a:buNone/>
              <a:defRPr sz="21100"/>
            </a:lvl2pPr>
            <a:lvl3pPr lvl="2" algn="ctr">
              <a:spcBef>
                <a:spcPts val="0"/>
              </a:spcBef>
              <a:spcAft>
                <a:spcPts val="0"/>
              </a:spcAft>
              <a:buSzPts val="21100"/>
              <a:buNone/>
              <a:defRPr sz="21100"/>
            </a:lvl3pPr>
            <a:lvl4pPr lvl="3" algn="ctr">
              <a:spcBef>
                <a:spcPts val="0"/>
              </a:spcBef>
              <a:spcAft>
                <a:spcPts val="0"/>
              </a:spcAft>
              <a:buSzPts val="21100"/>
              <a:buNone/>
              <a:defRPr sz="21100"/>
            </a:lvl4pPr>
            <a:lvl5pPr lvl="4" algn="ctr">
              <a:spcBef>
                <a:spcPts val="0"/>
              </a:spcBef>
              <a:spcAft>
                <a:spcPts val="0"/>
              </a:spcAft>
              <a:buSzPts val="21100"/>
              <a:buNone/>
              <a:defRPr sz="21100"/>
            </a:lvl5pPr>
            <a:lvl6pPr lvl="5" algn="ctr">
              <a:spcBef>
                <a:spcPts val="0"/>
              </a:spcBef>
              <a:spcAft>
                <a:spcPts val="0"/>
              </a:spcAft>
              <a:buSzPts val="21100"/>
              <a:buNone/>
              <a:defRPr sz="21100"/>
            </a:lvl6pPr>
            <a:lvl7pPr lvl="6" algn="ctr">
              <a:spcBef>
                <a:spcPts val="0"/>
              </a:spcBef>
              <a:spcAft>
                <a:spcPts val="0"/>
              </a:spcAft>
              <a:buSzPts val="21100"/>
              <a:buNone/>
              <a:defRPr sz="21100"/>
            </a:lvl7pPr>
            <a:lvl8pPr lvl="7" algn="ctr">
              <a:spcBef>
                <a:spcPts val="0"/>
              </a:spcBef>
              <a:spcAft>
                <a:spcPts val="0"/>
              </a:spcAft>
              <a:buSzPts val="21100"/>
              <a:buNone/>
              <a:defRPr sz="21100"/>
            </a:lvl8pPr>
            <a:lvl9pPr lvl="8" algn="ctr">
              <a:spcBef>
                <a:spcPts val="0"/>
              </a:spcBef>
              <a:spcAft>
                <a:spcPts val="0"/>
              </a:spcAft>
              <a:buSzPts val="21100"/>
              <a:buNone/>
              <a:defRPr sz="21100"/>
            </a:lvl9pPr>
          </a:lstStyle>
          <a:p/>
        </p:txBody>
      </p:sp>
      <p:sp>
        <p:nvSpPr>
          <p:cNvPr id="15" name="Google Shape;15;p3"/>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644402" y="3114786"/>
            <a:ext cx="44951100" cy="4008300"/>
          </a:xfrm>
          <a:prstGeom prst="rect">
            <a:avLst/>
          </a:prstGeom>
        </p:spPr>
        <p:txBody>
          <a:bodyPr anchorCtr="0" anchor="t" bIns="534850" lIns="534850" spcFirstLastPara="1" rIns="534850" wrap="square" tIns="534850">
            <a:normAutofit/>
          </a:bodyPr>
          <a:lstStyle>
            <a:lvl1pPr lvl="0">
              <a:spcBef>
                <a:spcPts val="0"/>
              </a:spcBef>
              <a:spcAft>
                <a:spcPts val="0"/>
              </a:spcAft>
              <a:buSzPts val="16400"/>
              <a:buNone/>
              <a:defRPr/>
            </a:lvl1pPr>
            <a:lvl2pPr lvl="1">
              <a:spcBef>
                <a:spcPts val="0"/>
              </a:spcBef>
              <a:spcAft>
                <a:spcPts val="0"/>
              </a:spcAft>
              <a:buSzPts val="16400"/>
              <a:buNone/>
              <a:defRPr/>
            </a:lvl2pPr>
            <a:lvl3pPr lvl="2">
              <a:spcBef>
                <a:spcPts val="0"/>
              </a:spcBef>
              <a:spcAft>
                <a:spcPts val="0"/>
              </a:spcAft>
              <a:buSzPts val="16400"/>
              <a:buNone/>
              <a:defRPr/>
            </a:lvl3pPr>
            <a:lvl4pPr lvl="3">
              <a:spcBef>
                <a:spcPts val="0"/>
              </a:spcBef>
              <a:spcAft>
                <a:spcPts val="0"/>
              </a:spcAft>
              <a:buSzPts val="16400"/>
              <a:buNone/>
              <a:defRPr/>
            </a:lvl4pPr>
            <a:lvl5pPr lvl="4">
              <a:spcBef>
                <a:spcPts val="0"/>
              </a:spcBef>
              <a:spcAft>
                <a:spcPts val="0"/>
              </a:spcAft>
              <a:buSzPts val="16400"/>
              <a:buNone/>
              <a:defRPr/>
            </a:lvl5pPr>
            <a:lvl6pPr lvl="5">
              <a:spcBef>
                <a:spcPts val="0"/>
              </a:spcBef>
              <a:spcAft>
                <a:spcPts val="0"/>
              </a:spcAft>
              <a:buSzPts val="16400"/>
              <a:buNone/>
              <a:defRPr/>
            </a:lvl6pPr>
            <a:lvl7pPr lvl="6">
              <a:spcBef>
                <a:spcPts val="0"/>
              </a:spcBef>
              <a:spcAft>
                <a:spcPts val="0"/>
              </a:spcAft>
              <a:buSzPts val="16400"/>
              <a:buNone/>
              <a:defRPr/>
            </a:lvl7pPr>
            <a:lvl8pPr lvl="7">
              <a:spcBef>
                <a:spcPts val="0"/>
              </a:spcBef>
              <a:spcAft>
                <a:spcPts val="0"/>
              </a:spcAft>
              <a:buSzPts val="16400"/>
              <a:buNone/>
              <a:defRPr/>
            </a:lvl8pPr>
            <a:lvl9pPr lvl="8">
              <a:spcBef>
                <a:spcPts val="0"/>
              </a:spcBef>
              <a:spcAft>
                <a:spcPts val="0"/>
              </a:spcAft>
              <a:buSzPts val="16400"/>
              <a:buNone/>
              <a:defRPr/>
            </a:lvl9pPr>
          </a:lstStyle>
          <a:p/>
        </p:txBody>
      </p:sp>
      <p:sp>
        <p:nvSpPr>
          <p:cNvPr id="18" name="Google Shape;18;p4"/>
          <p:cNvSpPr txBox="1"/>
          <p:nvPr>
            <p:ph idx="1" type="body"/>
          </p:nvPr>
        </p:nvSpPr>
        <p:spPr>
          <a:xfrm>
            <a:off x="1644402" y="8066317"/>
            <a:ext cx="44951100" cy="23911800"/>
          </a:xfrm>
          <a:prstGeom prst="rect">
            <a:avLst/>
          </a:prstGeom>
        </p:spPr>
        <p:txBody>
          <a:bodyPr anchorCtr="0" anchor="t" bIns="534850" lIns="534850" spcFirstLastPara="1" rIns="534850" wrap="square" tIns="534850">
            <a:normAutofit/>
          </a:bodyPr>
          <a:lstStyle>
            <a:lvl1pPr indent="-895350" lvl="0" marL="457200">
              <a:spcBef>
                <a:spcPts val="0"/>
              </a:spcBef>
              <a:spcAft>
                <a:spcPts val="0"/>
              </a:spcAft>
              <a:buSzPts val="10500"/>
              <a:buChar char="●"/>
              <a:defRPr/>
            </a:lvl1pPr>
            <a:lvl2pPr indent="-749300" lvl="1" marL="914400">
              <a:spcBef>
                <a:spcPts val="0"/>
              </a:spcBef>
              <a:spcAft>
                <a:spcPts val="0"/>
              </a:spcAft>
              <a:buSzPts val="8200"/>
              <a:buChar char="○"/>
              <a:defRPr/>
            </a:lvl2pPr>
            <a:lvl3pPr indent="-749300" lvl="2" marL="1371600">
              <a:spcBef>
                <a:spcPts val="0"/>
              </a:spcBef>
              <a:spcAft>
                <a:spcPts val="0"/>
              </a:spcAft>
              <a:buSzPts val="8200"/>
              <a:buChar char="■"/>
              <a:defRPr/>
            </a:lvl3pPr>
            <a:lvl4pPr indent="-749300" lvl="3" marL="1828800">
              <a:spcBef>
                <a:spcPts val="0"/>
              </a:spcBef>
              <a:spcAft>
                <a:spcPts val="0"/>
              </a:spcAft>
              <a:buSzPts val="8200"/>
              <a:buChar char="●"/>
              <a:defRPr/>
            </a:lvl4pPr>
            <a:lvl5pPr indent="-749300" lvl="4" marL="2286000">
              <a:spcBef>
                <a:spcPts val="0"/>
              </a:spcBef>
              <a:spcAft>
                <a:spcPts val="0"/>
              </a:spcAft>
              <a:buSzPts val="8200"/>
              <a:buChar char="○"/>
              <a:defRPr/>
            </a:lvl5pPr>
            <a:lvl6pPr indent="-749300" lvl="5" marL="2743200">
              <a:spcBef>
                <a:spcPts val="0"/>
              </a:spcBef>
              <a:spcAft>
                <a:spcPts val="0"/>
              </a:spcAft>
              <a:buSzPts val="8200"/>
              <a:buChar char="■"/>
              <a:defRPr/>
            </a:lvl6pPr>
            <a:lvl7pPr indent="-749300" lvl="6" marL="3200400">
              <a:spcBef>
                <a:spcPts val="0"/>
              </a:spcBef>
              <a:spcAft>
                <a:spcPts val="0"/>
              </a:spcAft>
              <a:buSzPts val="8200"/>
              <a:buChar char="●"/>
              <a:defRPr/>
            </a:lvl7pPr>
            <a:lvl8pPr indent="-749300" lvl="7" marL="3657600">
              <a:spcBef>
                <a:spcPts val="0"/>
              </a:spcBef>
              <a:spcAft>
                <a:spcPts val="0"/>
              </a:spcAft>
              <a:buSzPts val="8200"/>
              <a:buChar char="○"/>
              <a:defRPr/>
            </a:lvl8pPr>
            <a:lvl9pPr indent="-749300" lvl="8" marL="4114800">
              <a:spcBef>
                <a:spcPts val="0"/>
              </a:spcBef>
              <a:spcAft>
                <a:spcPts val="0"/>
              </a:spcAft>
              <a:buSzPts val="8200"/>
              <a:buChar char="■"/>
              <a:defRPr/>
            </a:lvl9pPr>
          </a:lstStyle>
          <a:p/>
        </p:txBody>
      </p:sp>
      <p:sp>
        <p:nvSpPr>
          <p:cNvPr id="19" name="Google Shape;19;p4"/>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644402" y="3114786"/>
            <a:ext cx="44951100" cy="4008300"/>
          </a:xfrm>
          <a:prstGeom prst="rect">
            <a:avLst/>
          </a:prstGeom>
        </p:spPr>
        <p:txBody>
          <a:bodyPr anchorCtr="0" anchor="t" bIns="534850" lIns="534850" spcFirstLastPara="1" rIns="534850" wrap="square" tIns="534850">
            <a:normAutofit/>
          </a:bodyPr>
          <a:lstStyle>
            <a:lvl1pPr lvl="0">
              <a:spcBef>
                <a:spcPts val="0"/>
              </a:spcBef>
              <a:spcAft>
                <a:spcPts val="0"/>
              </a:spcAft>
              <a:buSzPts val="16400"/>
              <a:buNone/>
              <a:defRPr/>
            </a:lvl1pPr>
            <a:lvl2pPr lvl="1">
              <a:spcBef>
                <a:spcPts val="0"/>
              </a:spcBef>
              <a:spcAft>
                <a:spcPts val="0"/>
              </a:spcAft>
              <a:buSzPts val="16400"/>
              <a:buNone/>
              <a:defRPr/>
            </a:lvl2pPr>
            <a:lvl3pPr lvl="2">
              <a:spcBef>
                <a:spcPts val="0"/>
              </a:spcBef>
              <a:spcAft>
                <a:spcPts val="0"/>
              </a:spcAft>
              <a:buSzPts val="16400"/>
              <a:buNone/>
              <a:defRPr/>
            </a:lvl3pPr>
            <a:lvl4pPr lvl="3">
              <a:spcBef>
                <a:spcPts val="0"/>
              </a:spcBef>
              <a:spcAft>
                <a:spcPts val="0"/>
              </a:spcAft>
              <a:buSzPts val="16400"/>
              <a:buNone/>
              <a:defRPr/>
            </a:lvl4pPr>
            <a:lvl5pPr lvl="4">
              <a:spcBef>
                <a:spcPts val="0"/>
              </a:spcBef>
              <a:spcAft>
                <a:spcPts val="0"/>
              </a:spcAft>
              <a:buSzPts val="16400"/>
              <a:buNone/>
              <a:defRPr/>
            </a:lvl5pPr>
            <a:lvl6pPr lvl="5">
              <a:spcBef>
                <a:spcPts val="0"/>
              </a:spcBef>
              <a:spcAft>
                <a:spcPts val="0"/>
              </a:spcAft>
              <a:buSzPts val="16400"/>
              <a:buNone/>
              <a:defRPr/>
            </a:lvl6pPr>
            <a:lvl7pPr lvl="6">
              <a:spcBef>
                <a:spcPts val="0"/>
              </a:spcBef>
              <a:spcAft>
                <a:spcPts val="0"/>
              </a:spcAft>
              <a:buSzPts val="16400"/>
              <a:buNone/>
              <a:defRPr/>
            </a:lvl7pPr>
            <a:lvl8pPr lvl="7">
              <a:spcBef>
                <a:spcPts val="0"/>
              </a:spcBef>
              <a:spcAft>
                <a:spcPts val="0"/>
              </a:spcAft>
              <a:buSzPts val="16400"/>
              <a:buNone/>
              <a:defRPr/>
            </a:lvl8pPr>
            <a:lvl9pPr lvl="8">
              <a:spcBef>
                <a:spcPts val="0"/>
              </a:spcBef>
              <a:spcAft>
                <a:spcPts val="0"/>
              </a:spcAft>
              <a:buSzPts val="16400"/>
              <a:buNone/>
              <a:defRPr/>
            </a:lvl9pPr>
          </a:lstStyle>
          <a:p/>
        </p:txBody>
      </p:sp>
      <p:sp>
        <p:nvSpPr>
          <p:cNvPr id="22" name="Google Shape;22;p5"/>
          <p:cNvSpPr txBox="1"/>
          <p:nvPr>
            <p:ph idx="1" type="body"/>
          </p:nvPr>
        </p:nvSpPr>
        <p:spPr>
          <a:xfrm>
            <a:off x="1644402" y="8066317"/>
            <a:ext cx="21101700" cy="23911800"/>
          </a:xfrm>
          <a:prstGeom prst="rect">
            <a:avLst/>
          </a:prstGeom>
        </p:spPr>
        <p:txBody>
          <a:bodyPr anchorCtr="0" anchor="t" bIns="534850" lIns="534850" spcFirstLastPara="1" rIns="534850" wrap="square" tIns="534850">
            <a:normAutofit/>
          </a:bodyPr>
          <a:lstStyle>
            <a:lvl1pPr indent="-749300" lvl="0" marL="457200">
              <a:spcBef>
                <a:spcPts val="0"/>
              </a:spcBef>
              <a:spcAft>
                <a:spcPts val="0"/>
              </a:spcAft>
              <a:buSzPts val="8200"/>
              <a:buChar char="●"/>
              <a:defRPr sz="8200"/>
            </a:lvl1pPr>
            <a:lvl2pPr indent="-673100" lvl="1" marL="914400">
              <a:spcBef>
                <a:spcPts val="0"/>
              </a:spcBef>
              <a:spcAft>
                <a:spcPts val="0"/>
              </a:spcAft>
              <a:buSzPts val="7000"/>
              <a:buChar char="○"/>
              <a:defRPr sz="7000"/>
            </a:lvl2pPr>
            <a:lvl3pPr indent="-673100" lvl="2" marL="1371600">
              <a:spcBef>
                <a:spcPts val="0"/>
              </a:spcBef>
              <a:spcAft>
                <a:spcPts val="0"/>
              </a:spcAft>
              <a:buSzPts val="7000"/>
              <a:buChar char="■"/>
              <a:defRPr sz="7000"/>
            </a:lvl3pPr>
            <a:lvl4pPr indent="-673100" lvl="3" marL="1828800">
              <a:spcBef>
                <a:spcPts val="0"/>
              </a:spcBef>
              <a:spcAft>
                <a:spcPts val="0"/>
              </a:spcAft>
              <a:buSzPts val="7000"/>
              <a:buChar char="●"/>
              <a:defRPr sz="7000"/>
            </a:lvl4pPr>
            <a:lvl5pPr indent="-673100" lvl="4" marL="2286000">
              <a:spcBef>
                <a:spcPts val="0"/>
              </a:spcBef>
              <a:spcAft>
                <a:spcPts val="0"/>
              </a:spcAft>
              <a:buSzPts val="7000"/>
              <a:buChar char="○"/>
              <a:defRPr sz="7000"/>
            </a:lvl5pPr>
            <a:lvl6pPr indent="-673100" lvl="5" marL="2743200">
              <a:spcBef>
                <a:spcPts val="0"/>
              </a:spcBef>
              <a:spcAft>
                <a:spcPts val="0"/>
              </a:spcAft>
              <a:buSzPts val="7000"/>
              <a:buChar char="■"/>
              <a:defRPr sz="7000"/>
            </a:lvl6pPr>
            <a:lvl7pPr indent="-673100" lvl="6" marL="3200400">
              <a:spcBef>
                <a:spcPts val="0"/>
              </a:spcBef>
              <a:spcAft>
                <a:spcPts val="0"/>
              </a:spcAft>
              <a:buSzPts val="7000"/>
              <a:buChar char="●"/>
              <a:defRPr sz="7000"/>
            </a:lvl7pPr>
            <a:lvl8pPr indent="-673100" lvl="7" marL="3657600">
              <a:spcBef>
                <a:spcPts val="0"/>
              </a:spcBef>
              <a:spcAft>
                <a:spcPts val="0"/>
              </a:spcAft>
              <a:buSzPts val="7000"/>
              <a:buChar char="○"/>
              <a:defRPr sz="7000"/>
            </a:lvl8pPr>
            <a:lvl9pPr indent="-673100" lvl="8" marL="4114800">
              <a:spcBef>
                <a:spcPts val="0"/>
              </a:spcBef>
              <a:spcAft>
                <a:spcPts val="0"/>
              </a:spcAft>
              <a:buSzPts val="7000"/>
              <a:buChar char="■"/>
              <a:defRPr sz="7000"/>
            </a:lvl9pPr>
          </a:lstStyle>
          <a:p/>
        </p:txBody>
      </p:sp>
      <p:sp>
        <p:nvSpPr>
          <p:cNvPr id="23" name="Google Shape;23;p5"/>
          <p:cNvSpPr txBox="1"/>
          <p:nvPr>
            <p:ph idx="2" type="body"/>
          </p:nvPr>
        </p:nvSpPr>
        <p:spPr>
          <a:xfrm>
            <a:off x="25493764" y="8066317"/>
            <a:ext cx="21101700" cy="23911800"/>
          </a:xfrm>
          <a:prstGeom prst="rect">
            <a:avLst/>
          </a:prstGeom>
        </p:spPr>
        <p:txBody>
          <a:bodyPr anchorCtr="0" anchor="t" bIns="534850" lIns="534850" spcFirstLastPara="1" rIns="534850" wrap="square" tIns="534850">
            <a:normAutofit/>
          </a:bodyPr>
          <a:lstStyle>
            <a:lvl1pPr indent="-749300" lvl="0" marL="457200">
              <a:spcBef>
                <a:spcPts val="0"/>
              </a:spcBef>
              <a:spcAft>
                <a:spcPts val="0"/>
              </a:spcAft>
              <a:buSzPts val="8200"/>
              <a:buChar char="●"/>
              <a:defRPr sz="8200"/>
            </a:lvl1pPr>
            <a:lvl2pPr indent="-673100" lvl="1" marL="914400">
              <a:spcBef>
                <a:spcPts val="0"/>
              </a:spcBef>
              <a:spcAft>
                <a:spcPts val="0"/>
              </a:spcAft>
              <a:buSzPts val="7000"/>
              <a:buChar char="○"/>
              <a:defRPr sz="7000"/>
            </a:lvl2pPr>
            <a:lvl3pPr indent="-673100" lvl="2" marL="1371600">
              <a:spcBef>
                <a:spcPts val="0"/>
              </a:spcBef>
              <a:spcAft>
                <a:spcPts val="0"/>
              </a:spcAft>
              <a:buSzPts val="7000"/>
              <a:buChar char="■"/>
              <a:defRPr sz="7000"/>
            </a:lvl3pPr>
            <a:lvl4pPr indent="-673100" lvl="3" marL="1828800">
              <a:spcBef>
                <a:spcPts val="0"/>
              </a:spcBef>
              <a:spcAft>
                <a:spcPts val="0"/>
              </a:spcAft>
              <a:buSzPts val="7000"/>
              <a:buChar char="●"/>
              <a:defRPr sz="7000"/>
            </a:lvl4pPr>
            <a:lvl5pPr indent="-673100" lvl="4" marL="2286000">
              <a:spcBef>
                <a:spcPts val="0"/>
              </a:spcBef>
              <a:spcAft>
                <a:spcPts val="0"/>
              </a:spcAft>
              <a:buSzPts val="7000"/>
              <a:buChar char="○"/>
              <a:defRPr sz="7000"/>
            </a:lvl5pPr>
            <a:lvl6pPr indent="-673100" lvl="5" marL="2743200">
              <a:spcBef>
                <a:spcPts val="0"/>
              </a:spcBef>
              <a:spcAft>
                <a:spcPts val="0"/>
              </a:spcAft>
              <a:buSzPts val="7000"/>
              <a:buChar char="■"/>
              <a:defRPr sz="7000"/>
            </a:lvl6pPr>
            <a:lvl7pPr indent="-673100" lvl="6" marL="3200400">
              <a:spcBef>
                <a:spcPts val="0"/>
              </a:spcBef>
              <a:spcAft>
                <a:spcPts val="0"/>
              </a:spcAft>
              <a:buSzPts val="7000"/>
              <a:buChar char="●"/>
              <a:defRPr sz="7000"/>
            </a:lvl7pPr>
            <a:lvl8pPr indent="-673100" lvl="7" marL="3657600">
              <a:spcBef>
                <a:spcPts val="0"/>
              </a:spcBef>
              <a:spcAft>
                <a:spcPts val="0"/>
              </a:spcAft>
              <a:buSzPts val="7000"/>
              <a:buChar char="○"/>
              <a:defRPr sz="7000"/>
            </a:lvl8pPr>
            <a:lvl9pPr indent="-673100" lvl="8" marL="4114800">
              <a:spcBef>
                <a:spcPts val="0"/>
              </a:spcBef>
              <a:spcAft>
                <a:spcPts val="0"/>
              </a:spcAft>
              <a:buSzPts val="7000"/>
              <a:buChar char="■"/>
              <a:defRPr sz="7000"/>
            </a:lvl9pPr>
          </a:lstStyle>
          <a:p/>
        </p:txBody>
      </p:sp>
      <p:sp>
        <p:nvSpPr>
          <p:cNvPr id="24" name="Google Shape;24;p5"/>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644402" y="3114786"/>
            <a:ext cx="44951100" cy="4008300"/>
          </a:xfrm>
          <a:prstGeom prst="rect">
            <a:avLst/>
          </a:prstGeom>
        </p:spPr>
        <p:txBody>
          <a:bodyPr anchorCtr="0" anchor="t" bIns="534850" lIns="534850" spcFirstLastPara="1" rIns="534850" wrap="square" tIns="534850">
            <a:normAutofit/>
          </a:bodyPr>
          <a:lstStyle>
            <a:lvl1pPr lvl="0">
              <a:spcBef>
                <a:spcPts val="0"/>
              </a:spcBef>
              <a:spcAft>
                <a:spcPts val="0"/>
              </a:spcAft>
              <a:buSzPts val="16400"/>
              <a:buNone/>
              <a:defRPr/>
            </a:lvl1pPr>
            <a:lvl2pPr lvl="1">
              <a:spcBef>
                <a:spcPts val="0"/>
              </a:spcBef>
              <a:spcAft>
                <a:spcPts val="0"/>
              </a:spcAft>
              <a:buSzPts val="16400"/>
              <a:buNone/>
              <a:defRPr/>
            </a:lvl2pPr>
            <a:lvl3pPr lvl="2">
              <a:spcBef>
                <a:spcPts val="0"/>
              </a:spcBef>
              <a:spcAft>
                <a:spcPts val="0"/>
              </a:spcAft>
              <a:buSzPts val="16400"/>
              <a:buNone/>
              <a:defRPr/>
            </a:lvl3pPr>
            <a:lvl4pPr lvl="3">
              <a:spcBef>
                <a:spcPts val="0"/>
              </a:spcBef>
              <a:spcAft>
                <a:spcPts val="0"/>
              </a:spcAft>
              <a:buSzPts val="16400"/>
              <a:buNone/>
              <a:defRPr/>
            </a:lvl4pPr>
            <a:lvl5pPr lvl="4">
              <a:spcBef>
                <a:spcPts val="0"/>
              </a:spcBef>
              <a:spcAft>
                <a:spcPts val="0"/>
              </a:spcAft>
              <a:buSzPts val="16400"/>
              <a:buNone/>
              <a:defRPr/>
            </a:lvl5pPr>
            <a:lvl6pPr lvl="5">
              <a:spcBef>
                <a:spcPts val="0"/>
              </a:spcBef>
              <a:spcAft>
                <a:spcPts val="0"/>
              </a:spcAft>
              <a:buSzPts val="16400"/>
              <a:buNone/>
              <a:defRPr/>
            </a:lvl6pPr>
            <a:lvl7pPr lvl="6">
              <a:spcBef>
                <a:spcPts val="0"/>
              </a:spcBef>
              <a:spcAft>
                <a:spcPts val="0"/>
              </a:spcAft>
              <a:buSzPts val="16400"/>
              <a:buNone/>
              <a:defRPr/>
            </a:lvl7pPr>
            <a:lvl8pPr lvl="7">
              <a:spcBef>
                <a:spcPts val="0"/>
              </a:spcBef>
              <a:spcAft>
                <a:spcPts val="0"/>
              </a:spcAft>
              <a:buSzPts val="16400"/>
              <a:buNone/>
              <a:defRPr/>
            </a:lvl8pPr>
            <a:lvl9pPr lvl="8">
              <a:spcBef>
                <a:spcPts val="0"/>
              </a:spcBef>
              <a:spcAft>
                <a:spcPts val="0"/>
              </a:spcAft>
              <a:buSzPts val="16400"/>
              <a:buNone/>
              <a:defRPr/>
            </a:lvl9pPr>
          </a:lstStyle>
          <a:p/>
        </p:txBody>
      </p:sp>
      <p:sp>
        <p:nvSpPr>
          <p:cNvPr id="27" name="Google Shape;27;p6"/>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644402" y="3888714"/>
            <a:ext cx="14814000" cy="5289300"/>
          </a:xfrm>
          <a:prstGeom prst="rect">
            <a:avLst/>
          </a:prstGeom>
        </p:spPr>
        <p:txBody>
          <a:bodyPr anchorCtr="0" anchor="b" bIns="534850" lIns="534850" spcFirstLastPara="1" rIns="534850" wrap="square" tIns="534850">
            <a:normAutofit/>
          </a:bodyPr>
          <a:lstStyle>
            <a:lvl1pPr lvl="0">
              <a:spcBef>
                <a:spcPts val="0"/>
              </a:spcBef>
              <a:spcAft>
                <a:spcPts val="0"/>
              </a:spcAft>
              <a:buSzPts val="14000"/>
              <a:buNone/>
              <a:defRPr sz="14000"/>
            </a:lvl1pPr>
            <a:lvl2pPr lvl="1">
              <a:spcBef>
                <a:spcPts val="0"/>
              </a:spcBef>
              <a:spcAft>
                <a:spcPts val="0"/>
              </a:spcAft>
              <a:buSzPts val="14000"/>
              <a:buNone/>
              <a:defRPr sz="14000"/>
            </a:lvl2pPr>
            <a:lvl3pPr lvl="2">
              <a:spcBef>
                <a:spcPts val="0"/>
              </a:spcBef>
              <a:spcAft>
                <a:spcPts val="0"/>
              </a:spcAft>
              <a:buSzPts val="14000"/>
              <a:buNone/>
              <a:defRPr sz="14000"/>
            </a:lvl3pPr>
            <a:lvl4pPr lvl="3">
              <a:spcBef>
                <a:spcPts val="0"/>
              </a:spcBef>
              <a:spcAft>
                <a:spcPts val="0"/>
              </a:spcAft>
              <a:buSzPts val="14000"/>
              <a:buNone/>
              <a:defRPr sz="14000"/>
            </a:lvl4pPr>
            <a:lvl5pPr lvl="4">
              <a:spcBef>
                <a:spcPts val="0"/>
              </a:spcBef>
              <a:spcAft>
                <a:spcPts val="0"/>
              </a:spcAft>
              <a:buSzPts val="14000"/>
              <a:buNone/>
              <a:defRPr sz="14000"/>
            </a:lvl5pPr>
            <a:lvl6pPr lvl="5">
              <a:spcBef>
                <a:spcPts val="0"/>
              </a:spcBef>
              <a:spcAft>
                <a:spcPts val="0"/>
              </a:spcAft>
              <a:buSzPts val="14000"/>
              <a:buNone/>
              <a:defRPr sz="14000"/>
            </a:lvl6pPr>
            <a:lvl7pPr lvl="6">
              <a:spcBef>
                <a:spcPts val="0"/>
              </a:spcBef>
              <a:spcAft>
                <a:spcPts val="0"/>
              </a:spcAft>
              <a:buSzPts val="14000"/>
              <a:buNone/>
              <a:defRPr sz="14000"/>
            </a:lvl7pPr>
            <a:lvl8pPr lvl="7">
              <a:spcBef>
                <a:spcPts val="0"/>
              </a:spcBef>
              <a:spcAft>
                <a:spcPts val="0"/>
              </a:spcAft>
              <a:buSzPts val="14000"/>
              <a:buNone/>
              <a:defRPr sz="14000"/>
            </a:lvl8pPr>
            <a:lvl9pPr lvl="8">
              <a:spcBef>
                <a:spcPts val="0"/>
              </a:spcBef>
              <a:spcAft>
                <a:spcPts val="0"/>
              </a:spcAft>
              <a:buSzPts val="14000"/>
              <a:buNone/>
              <a:defRPr sz="14000"/>
            </a:lvl9pPr>
          </a:lstStyle>
          <a:p/>
        </p:txBody>
      </p:sp>
      <p:sp>
        <p:nvSpPr>
          <p:cNvPr id="30" name="Google Shape;30;p7"/>
          <p:cNvSpPr txBox="1"/>
          <p:nvPr>
            <p:ph idx="1" type="body"/>
          </p:nvPr>
        </p:nvSpPr>
        <p:spPr>
          <a:xfrm>
            <a:off x="1644402" y="9725984"/>
            <a:ext cx="14814000" cy="22253100"/>
          </a:xfrm>
          <a:prstGeom prst="rect">
            <a:avLst/>
          </a:prstGeom>
        </p:spPr>
        <p:txBody>
          <a:bodyPr anchorCtr="0" anchor="t" bIns="534850" lIns="534850" spcFirstLastPara="1" rIns="534850" wrap="square" tIns="534850">
            <a:normAutofit/>
          </a:bodyPr>
          <a:lstStyle>
            <a:lvl1pPr indent="-673100" lvl="0" marL="457200">
              <a:spcBef>
                <a:spcPts val="0"/>
              </a:spcBef>
              <a:spcAft>
                <a:spcPts val="0"/>
              </a:spcAft>
              <a:buSzPts val="7000"/>
              <a:buChar char="●"/>
              <a:defRPr sz="7000"/>
            </a:lvl1pPr>
            <a:lvl2pPr indent="-673100" lvl="1" marL="914400">
              <a:spcBef>
                <a:spcPts val="0"/>
              </a:spcBef>
              <a:spcAft>
                <a:spcPts val="0"/>
              </a:spcAft>
              <a:buSzPts val="7000"/>
              <a:buChar char="○"/>
              <a:defRPr sz="7000"/>
            </a:lvl2pPr>
            <a:lvl3pPr indent="-673100" lvl="2" marL="1371600">
              <a:spcBef>
                <a:spcPts val="0"/>
              </a:spcBef>
              <a:spcAft>
                <a:spcPts val="0"/>
              </a:spcAft>
              <a:buSzPts val="7000"/>
              <a:buChar char="■"/>
              <a:defRPr sz="7000"/>
            </a:lvl3pPr>
            <a:lvl4pPr indent="-673100" lvl="3" marL="1828800">
              <a:spcBef>
                <a:spcPts val="0"/>
              </a:spcBef>
              <a:spcAft>
                <a:spcPts val="0"/>
              </a:spcAft>
              <a:buSzPts val="7000"/>
              <a:buChar char="●"/>
              <a:defRPr sz="7000"/>
            </a:lvl4pPr>
            <a:lvl5pPr indent="-673100" lvl="4" marL="2286000">
              <a:spcBef>
                <a:spcPts val="0"/>
              </a:spcBef>
              <a:spcAft>
                <a:spcPts val="0"/>
              </a:spcAft>
              <a:buSzPts val="7000"/>
              <a:buChar char="○"/>
              <a:defRPr sz="7000"/>
            </a:lvl5pPr>
            <a:lvl6pPr indent="-673100" lvl="5" marL="2743200">
              <a:spcBef>
                <a:spcPts val="0"/>
              </a:spcBef>
              <a:spcAft>
                <a:spcPts val="0"/>
              </a:spcAft>
              <a:buSzPts val="7000"/>
              <a:buChar char="■"/>
              <a:defRPr sz="7000"/>
            </a:lvl6pPr>
            <a:lvl7pPr indent="-673100" lvl="6" marL="3200400">
              <a:spcBef>
                <a:spcPts val="0"/>
              </a:spcBef>
              <a:spcAft>
                <a:spcPts val="0"/>
              </a:spcAft>
              <a:buSzPts val="7000"/>
              <a:buChar char="●"/>
              <a:defRPr sz="7000"/>
            </a:lvl7pPr>
            <a:lvl8pPr indent="-673100" lvl="7" marL="3657600">
              <a:spcBef>
                <a:spcPts val="0"/>
              </a:spcBef>
              <a:spcAft>
                <a:spcPts val="0"/>
              </a:spcAft>
              <a:buSzPts val="7000"/>
              <a:buChar char="○"/>
              <a:defRPr sz="7000"/>
            </a:lvl8pPr>
            <a:lvl9pPr indent="-673100" lvl="8" marL="4114800">
              <a:spcBef>
                <a:spcPts val="0"/>
              </a:spcBef>
              <a:spcAft>
                <a:spcPts val="0"/>
              </a:spcAft>
              <a:buSzPts val="7000"/>
              <a:buChar char="■"/>
              <a:defRPr sz="7000"/>
            </a:lvl9pPr>
          </a:lstStyle>
          <a:p/>
        </p:txBody>
      </p:sp>
      <p:sp>
        <p:nvSpPr>
          <p:cNvPr id="31" name="Google Shape;31;p7"/>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586358" y="3150656"/>
            <a:ext cx="33594000" cy="28632000"/>
          </a:xfrm>
          <a:prstGeom prst="rect">
            <a:avLst/>
          </a:prstGeom>
        </p:spPr>
        <p:txBody>
          <a:bodyPr anchorCtr="0" anchor="ctr" bIns="534850" lIns="534850" spcFirstLastPara="1" rIns="534850" wrap="square" tIns="534850">
            <a:normAutofit/>
          </a:bodyPr>
          <a:lstStyle>
            <a:lvl1pPr lvl="0">
              <a:spcBef>
                <a:spcPts val="0"/>
              </a:spcBef>
              <a:spcAft>
                <a:spcPts val="0"/>
              </a:spcAft>
              <a:buSzPts val="28100"/>
              <a:buNone/>
              <a:defRPr sz="28100"/>
            </a:lvl1pPr>
            <a:lvl2pPr lvl="1">
              <a:spcBef>
                <a:spcPts val="0"/>
              </a:spcBef>
              <a:spcAft>
                <a:spcPts val="0"/>
              </a:spcAft>
              <a:buSzPts val="28100"/>
              <a:buNone/>
              <a:defRPr sz="28100"/>
            </a:lvl2pPr>
            <a:lvl3pPr lvl="2">
              <a:spcBef>
                <a:spcPts val="0"/>
              </a:spcBef>
              <a:spcAft>
                <a:spcPts val="0"/>
              </a:spcAft>
              <a:buSzPts val="28100"/>
              <a:buNone/>
              <a:defRPr sz="28100"/>
            </a:lvl3pPr>
            <a:lvl4pPr lvl="3">
              <a:spcBef>
                <a:spcPts val="0"/>
              </a:spcBef>
              <a:spcAft>
                <a:spcPts val="0"/>
              </a:spcAft>
              <a:buSzPts val="28100"/>
              <a:buNone/>
              <a:defRPr sz="28100"/>
            </a:lvl4pPr>
            <a:lvl5pPr lvl="4">
              <a:spcBef>
                <a:spcPts val="0"/>
              </a:spcBef>
              <a:spcAft>
                <a:spcPts val="0"/>
              </a:spcAft>
              <a:buSzPts val="28100"/>
              <a:buNone/>
              <a:defRPr sz="28100"/>
            </a:lvl5pPr>
            <a:lvl6pPr lvl="5">
              <a:spcBef>
                <a:spcPts val="0"/>
              </a:spcBef>
              <a:spcAft>
                <a:spcPts val="0"/>
              </a:spcAft>
              <a:buSzPts val="28100"/>
              <a:buNone/>
              <a:defRPr sz="28100"/>
            </a:lvl6pPr>
            <a:lvl7pPr lvl="6">
              <a:spcBef>
                <a:spcPts val="0"/>
              </a:spcBef>
              <a:spcAft>
                <a:spcPts val="0"/>
              </a:spcAft>
              <a:buSzPts val="28100"/>
              <a:buNone/>
              <a:defRPr sz="28100"/>
            </a:lvl7pPr>
            <a:lvl8pPr lvl="7">
              <a:spcBef>
                <a:spcPts val="0"/>
              </a:spcBef>
              <a:spcAft>
                <a:spcPts val="0"/>
              </a:spcAft>
              <a:buSzPts val="28100"/>
              <a:buNone/>
              <a:defRPr sz="28100"/>
            </a:lvl8pPr>
            <a:lvl9pPr lvl="8">
              <a:spcBef>
                <a:spcPts val="0"/>
              </a:spcBef>
              <a:spcAft>
                <a:spcPts val="0"/>
              </a:spcAft>
              <a:buSzPts val="28100"/>
              <a:buNone/>
              <a:defRPr sz="28100"/>
            </a:lvl9pPr>
          </a:lstStyle>
          <a:p/>
        </p:txBody>
      </p:sp>
      <p:sp>
        <p:nvSpPr>
          <p:cNvPr id="34" name="Google Shape;34;p8"/>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24120000" y="-875"/>
            <a:ext cx="24120000" cy="36000000"/>
          </a:xfrm>
          <a:prstGeom prst="rect">
            <a:avLst/>
          </a:prstGeom>
          <a:solidFill>
            <a:schemeClr val="lt2"/>
          </a:solidFill>
          <a:ln>
            <a:noFill/>
          </a:ln>
        </p:spPr>
        <p:txBody>
          <a:bodyPr anchorCtr="0" anchor="ctr" bIns="534850" lIns="534850" spcFirstLastPara="1" rIns="534850" wrap="square" tIns="53485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400669" y="8631146"/>
            <a:ext cx="21340800" cy="10374900"/>
          </a:xfrm>
          <a:prstGeom prst="rect">
            <a:avLst/>
          </a:prstGeom>
        </p:spPr>
        <p:txBody>
          <a:bodyPr anchorCtr="0" anchor="b" bIns="534850" lIns="534850" spcFirstLastPara="1" rIns="534850" wrap="square" tIns="534850">
            <a:normAutofit/>
          </a:bodyPr>
          <a:lstStyle>
            <a:lvl1pPr lvl="0" algn="ctr">
              <a:spcBef>
                <a:spcPts val="0"/>
              </a:spcBef>
              <a:spcAft>
                <a:spcPts val="0"/>
              </a:spcAft>
              <a:buSzPts val="24600"/>
              <a:buNone/>
              <a:defRPr sz="24600"/>
            </a:lvl1pPr>
            <a:lvl2pPr lvl="1" algn="ctr">
              <a:spcBef>
                <a:spcPts val="0"/>
              </a:spcBef>
              <a:spcAft>
                <a:spcPts val="0"/>
              </a:spcAft>
              <a:buSzPts val="24600"/>
              <a:buNone/>
              <a:defRPr sz="24600"/>
            </a:lvl2pPr>
            <a:lvl3pPr lvl="2" algn="ctr">
              <a:spcBef>
                <a:spcPts val="0"/>
              </a:spcBef>
              <a:spcAft>
                <a:spcPts val="0"/>
              </a:spcAft>
              <a:buSzPts val="24600"/>
              <a:buNone/>
              <a:defRPr sz="24600"/>
            </a:lvl3pPr>
            <a:lvl4pPr lvl="3" algn="ctr">
              <a:spcBef>
                <a:spcPts val="0"/>
              </a:spcBef>
              <a:spcAft>
                <a:spcPts val="0"/>
              </a:spcAft>
              <a:buSzPts val="24600"/>
              <a:buNone/>
              <a:defRPr sz="24600"/>
            </a:lvl4pPr>
            <a:lvl5pPr lvl="4" algn="ctr">
              <a:spcBef>
                <a:spcPts val="0"/>
              </a:spcBef>
              <a:spcAft>
                <a:spcPts val="0"/>
              </a:spcAft>
              <a:buSzPts val="24600"/>
              <a:buNone/>
              <a:defRPr sz="24600"/>
            </a:lvl5pPr>
            <a:lvl6pPr lvl="5" algn="ctr">
              <a:spcBef>
                <a:spcPts val="0"/>
              </a:spcBef>
              <a:spcAft>
                <a:spcPts val="0"/>
              </a:spcAft>
              <a:buSzPts val="24600"/>
              <a:buNone/>
              <a:defRPr sz="24600"/>
            </a:lvl6pPr>
            <a:lvl7pPr lvl="6" algn="ctr">
              <a:spcBef>
                <a:spcPts val="0"/>
              </a:spcBef>
              <a:spcAft>
                <a:spcPts val="0"/>
              </a:spcAft>
              <a:buSzPts val="24600"/>
              <a:buNone/>
              <a:defRPr sz="24600"/>
            </a:lvl7pPr>
            <a:lvl8pPr lvl="7" algn="ctr">
              <a:spcBef>
                <a:spcPts val="0"/>
              </a:spcBef>
              <a:spcAft>
                <a:spcPts val="0"/>
              </a:spcAft>
              <a:buSzPts val="24600"/>
              <a:buNone/>
              <a:defRPr sz="24600"/>
            </a:lvl8pPr>
            <a:lvl9pPr lvl="8" algn="ctr">
              <a:spcBef>
                <a:spcPts val="0"/>
              </a:spcBef>
              <a:spcAft>
                <a:spcPts val="0"/>
              </a:spcAft>
              <a:buSzPts val="24600"/>
              <a:buNone/>
              <a:defRPr sz="24600"/>
            </a:lvl9pPr>
          </a:lstStyle>
          <a:p/>
        </p:txBody>
      </p:sp>
      <p:sp>
        <p:nvSpPr>
          <p:cNvPr id="38" name="Google Shape;38;p9"/>
          <p:cNvSpPr txBox="1"/>
          <p:nvPr>
            <p:ph idx="1" type="subTitle"/>
          </p:nvPr>
        </p:nvSpPr>
        <p:spPr>
          <a:xfrm>
            <a:off x="1400669" y="19619073"/>
            <a:ext cx="21340800" cy="8644500"/>
          </a:xfrm>
          <a:prstGeom prst="rect">
            <a:avLst/>
          </a:prstGeom>
        </p:spPr>
        <p:txBody>
          <a:bodyPr anchorCtr="0" anchor="t" bIns="534850" lIns="534850" spcFirstLastPara="1" rIns="534850" wrap="square" tIns="534850">
            <a:normAutofit/>
          </a:bodyPr>
          <a:lstStyle>
            <a:lvl1pPr lvl="0" algn="ctr">
              <a:lnSpc>
                <a:spcPct val="100000"/>
              </a:lnSpc>
              <a:spcBef>
                <a:spcPts val="0"/>
              </a:spcBef>
              <a:spcAft>
                <a:spcPts val="0"/>
              </a:spcAft>
              <a:buSzPts val="12300"/>
              <a:buNone/>
              <a:defRPr sz="12300"/>
            </a:lvl1pPr>
            <a:lvl2pPr lvl="1" algn="ctr">
              <a:lnSpc>
                <a:spcPct val="100000"/>
              </a:lnSpc>
              <a:spcBef>
                <a:spcPts val="0"/>
              </a:spcBef>
              <a:spcAft>
                <a:spcPts val="0"/>
              </a:spcAft>
              <a:buSzPts val="12300"/>
              <a:buNone/>
              <a:defRPr sz="12300"/>
            </a:lvl2pPr>
            <a:lvl3pPr lvl="2" algn="ctr">
              <a:lnSpc>
                <a:spcPct val="100000"/>
              </a:lnSpc>
              <a:spcBef>
                <a:spcPts val="0"/>
              </a:spcBef>
              <a:spcAft>
                <a:spcPts val="0"/>
              </a:spcAft>
              <a:buSzPts val="12300"/>
              <a:buNone/>
              <a:defRPr sz="12300"/>
            </a:lvl3pPr>
            <a:lvl4pPr lvl="3" algn="ctr">
              <a:lnSpc>
                <a:spcPct val="100000"/>
              </a:lnSpc>
              <a:spcBef>
                <a:spcPts val="0"/>
              </a:spcBef>
              <a:spcAft>
                <a:spcPts val="0"/>
              </a:spcAft>
              <a:buSzPts val="12300"/>
              <a:buNone/>
              <a:defRPr sz="12300"/>
            </a:lvl4pPr>
            <a:lvl5pPr lvl="4" algn="ctr">
              <a:lnSpc>
                <a:spcPct val="100000"/>
              </a:lnSpc>
              <a:spcBef>
                <a:spcPts val="0"/>
              </a:spcBef>
              <a:spcAft>
                <a:spcPts val="0"/>
              </a:spcAft>
              <a:buSzPts val="12300"/>
              <a:buNone/>
              <a:defRPr sz="12300"/>
            </a:lvl5pPr>
            <a:lvl6pPr lvl="5" algn="ctr">
              <a:lnSpc>
                <a:spcPct val="100000"/>
              </a:lnSpc>
              <a:spcBef>
                <a:spcPts val="0"/>
              </a:spcBef>
              <a:spcAft>
                <a:spcPts val="0"/>
              </a:spcAft>
              <a:buSzPts val="12300"/>
              <a:buNone/>
              <a:defRPr sz="12300"/>
            </a:lvl6pPr>
            <a:lvl7pPr lvl="6" algn="ctr">
              <a:lnSpc>
                <a:spcPct val="100000"/>
              </a:lnSpc>
              <a:spcBef>
                <a:spcPts val="0"/>
              </a:spcBef>
              <a:spcAft>
                <a:spcPts val="0"/>
              </a:spcAft>
              <a:buSzPts val="12300"/>
              <a:buNone/>
              <a:defRPr sz="12300"/>
            </a:lvl7pPr>
            <a:lvl8pPr lvl="7" algn="ctr">
              <a:lnSpc>
                <a:spcPct val="100000"/>
              </a:lnSpc>
              <a:spcBef>
                <a:spcPts val="0"/>
              </a:spcBef>
              <a:spcAft>
                <a:spcPts val="0"/>
              </a:spcAft>
              <a:buSzPts val="12300"/>
              <a:buNone/>
              <a:defRPr sz="12300"/>
            </a:lvl8pPr>
            <a:lvl9pPr lvl="8" algn="ctr">
              <a:lnSpc>
                <a:spcPct val="100000"/>
              </a:lnSpc>
              <a:spcBef>
                <a:spcPts val="0"/>
              </a:spcBef>
              <a:spcAft>
                <a:spcPts val="0"/>
              </a:spcAft>
              <a:buSzPts val="12300"/>
              <a:buNone/>
              <a:defRPr sz="12300"/>
            </a:lvl9pPr>
          </a:lstStyle>
          <a:p/>
        </p:txBody>
      </p:sp>
      <p:sp>
        <p:nvSpPr>
          <p:cNvPr id="39" name="Google Shape;39;p9"/>
          <p:cNvSpPr txBox="1"/>
          <p:nvPr>
            <p:ph idx="2" type="body"/>
          </p:nvPr>
        </p:nvSpPr>
        <p:spPr>
          <a:xfrm>
            <a:off x="26058780" y="5067892"/>
            <a:ext cx="20242500" cy="25862400"/>
          </a:xfrm>
          <a:prstGeom prst="rect">
            <a:avLst/>
          </a:prstGeom>
        </p:spPr>
        <p:txBody>
          <a:bodyPr anchorCtr="0" anchor="ctr" bIns="534850" lIns="534850" spcFirstLastPara="1" rIns="534850" wrap="square" tIns="534850">
            <a:normAutofit/>
          </a:bodyPr>
          <a:lstStyle>
            <a:lvl1pPr indent="-895350" lvl="0" marL="457200">
              <a:spcBef>
                <a:spcPts val="0"/>
              </a:spcBef>
              <a:spcAft>
                <a:spcPts val="0"/>
              </a:spcAft>
              <a:buSzPts val="10500"/>
              <a:buChar char="●"/>
              <a:defRPr/>
            </a:lvl1pPr>
            <a:lvl2pPr indent="-749300" lvl="1" marL="914400">
              <a:spcBef>
                <a:spcPts val="0"/>
              </a:spcBef>
              <a:spcAft>
                <a:spcPts val="0"/>
              </a:spcAft>
              <a:buSzPts val="8200"/>
              <a:buChar char="○"/>
              <a:defRPr/>
            </a:lvl2pPr>
            <a:lvl3pPr indent="-749300" lvl="2" marL="1371600">
              <a:spcBef>
                <a:spcPts val="0"/>
              </a:spcBef>
              <a:spcAft>
                <a:spcPts val="0"/>
              </a:spcAft>
              <a:buSzPts val="8200"/>
              <a:buChar char="■"/>
              <a:defRPr/>
            </a:lvl3pPr>
            <a:lvl4pPr indent="-749300" lvl="3" marL="1828800">
              <a:spcBef>
                <a:spcPts val="0"/>
              </a:spcBef>
              <a:spcAft>
                <a:spcPts val="0"/>
              </a:spcAft>
              <a:buSzPts val="8200"/>
              <a:buChar char="●"/>
              <a:defRPr/>
            </a:lvl4pPr>
            <a:lvl5pPr indent="-749300" lvl="4" marL="2286000">
              <a:spcBef>
                <a:spcPts val="0"/>
              </a:spcBef>
              <a:spcAft>
                <a:spcPts val="0"/>
              </a:spcAft>
              <a:buSzPts val="8200"/>
              <a:buChar char="○"/>
              <a:defRPr/>
            </a:lvl5pPr>
            <a:lvl6pPr indent="-749300" lvl="5" marL="2743200">
              <a:spcBef>
                <a:spcPts val="0"/>
              </a:spcBef>
              <a:spcAft>
                <a:spcPts val="0"/>
              </a:spcAft>
              <a:buSzPts val="8200"/>
              <a:buChar char="■"/>
              <a:defRPr/>
            </a:lvl6pPr>
            <a:lvl7pPr indent="-749300" lvl="6" marL="3200400">
              <a:spcBef>
                <a:spcPts val="0"/>
              </a:spcBef>
              <a:spcAft>
                <a:spcPts val="0"/>
              </a:spcAft>
              <a:buSzPts val="8200"/>
              <a:buChar char="●"/>
              <a:defRPr/>
            </a:lvl7pPr>
            <a:lvl8pPr indent="-749300" lvl="7" marL="3657600">
              <a:spcBef>
                <a:spcPts val="0"/>
              </a:spcBef>
              <a:spcAft>
                <a:spcPts val="0"/>
              </a:spcAft>
              <a:buSzPts val="8200"/>
              <a:buChar char="○"/>
              <a:defRPr/>
            </a:lvl8pPr>
            <a:lvl9pPr indent="-749300" lvl="8" marL="4114800">
              <a:spcBef>
                <a:spcPts val="0"/>
              </a:spcBef>
              <a:spcAft>
                <a:spcPts val="0"/>
              </a:spcAft>
              <a:buSzPts val="8200"/>
              <a:buChar char="■"/>
              <a:defRPr/>
            </a:lvl9pPr>
          </a:lstStyle>
          <a:p/>
        </p:txBody>
      </p:sp>
      <p:sp>
        <p:nvSpPr>
          <p:cNvPr id="40" name="Google Shape;40;p9"/>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644402" y="29610324"/>
            <a:ext cx="31647300" cy="4235100"/>
          </a:xfrm>
          <a:prstGeom prst="rect">
            <a:avLst/>
          </a:prstGeom>
        </p:spPr>
        <p:txBody>
          <a:bodyPr anchorCtr="0" anchor="ctr" bIns="534850" lIns="534850" spcFirstLastPara="1" rIns="534850" wrap="square" tIns="534850">
            <a:normAutofit/>
          </a:bodyPr>
          <a:lstStyle>
            <a:lvl1pPr indent="-228600" lvl="0" marL="457200">
              <a:lnSpc>
                <a:spcPct val="100000"/>
              </a:lnSpc>
              <a:spcBef>
                <a:spcPts val="0"/>
              </a:spcBef>
              <a:spcAft>
                <a:spcPts val="0"/>
              </a:spcAft>
              <a:buSzPts val="10500"/>
              <a:buNone/>
              <a:defRPr/>
            </a:lvl1pPr>
          </a:lstStyle>
          <a:p/>
        </p:txBody>
      </p:sp>
      <p:sp>
        <p:nvSpPr>
          <p:cNvPr id="43" name="Google Shape;43;p10"/>
          <p:cNvSpPr txBox="1"/>
          <p:nvPr>
            <p:ph idx="12" type="sldNum"/>
          </p:nvPr>
        </p:nvSpPr>
        <p:spPr>
          <a:xfrm>
            <a:off x="44697218" y="32638438"/>
            <a:ext cx="2894700" cy="2754900"/>
          </a:xfrm>
          <a:prstGeom prst="rect">
            <a:avLst/>
          </a:prstGeom>
        </p:spPr>
        <p:txBody>
          <a:bodyPr anchorCtr="0" anchor="ctr" bIns="534850" lIns="534850" spcFirstLastPara="1" rIns="534850" wrap="square" tIns="5348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644402" y="3114786"/>
            <a:ext cx="44951100" cy="4008300"/>
          </a:xfrm>
          <a:prstGeom prst="rect">
            <a:avLst/>
          </a:prstGeom>
          <a:noFill/>
          <a:ln>
            <a:noFill/>
          </a:ln>
        </p:spPr>
        <p:txBody>
          <a:bodyPr anchorCtr="0" anchor="t" bIns="534850" lIns="534850" spcFirstLastPara="1" rIns="534850" wrap="square" tIns="534850">
            <a:normAutofit/>
          </a:bodyPr>
          <a:lstStyle>
            <a:lvl1pPr lvl="0">
              <a:spcBef>
                <a:spcPts val="0"/>
              </a:spcBef>
              <a:spcAft>
                <a:spcPts val="0"/>
              </a:spcAft>
              <a:buClr>
                <a:schemeClr val="dk1"/>
              </a:buClr>
              <a:buSzPts val="16400"/>
              <a:buNone/>
              <a:defRPr sz="16400">
                <a:solidFill>
                  <a:schemeClr val="dk1"/>
                </a:solidFill>
              </a:defRPr>
            </a:lvl1pPr>
            <a:lvl2pPr lvl="1">
              <a:spcBef>
                <a:spcPts val="0"/>
              </a:spcBef>
              <a:spcAft>
                <a:spcPts val="0"/>
              </a:spcAft>
              <a:buClr>
                <a:schemeClr val="dk1"/>
              </a:buClr>
              <a:buSzPts val="16400"/>
              <a:buNone/>
              <a:defRPr sz="16400">
                <a:solidFill>
                  <a:schemeClr val="dk1"/>
                </a:solidFill>
              </a:defRPr>
            </a:lvl2pPr>
            <a:lvl3pPr lvl="2">
              <a:spcBef>
                <a:spcPts val="0"/>
              </a:spcBef>
              <a:spcAft>
                <a:spcPts val="0"/>
              </a:spcAft>
              <a:buClr>
                <a:schemeClr val="dk1"/>
              </a:buClr>
              <a:buSzPts val="16400"/>
              <a:buNone/>
              <a:defRPr sz="16400">
                <a:solidFill>
                  <a:schemeClr val="dk1"/>
                </a:solidFill>
              </a:defRPr>
            </a:lvl3pPr>
            <a:lvl4pPr lvl="3">
              <a:spcBef>
                <a:spcPts val="0"/>
              </a:spcBef>
              <a:spcAft>
                <a:spcPts val="0"/>
              </a:spcAft>
              <a:buClr>
                <a:schemeClr val="dk1"/>
              </a:buClr>
              <a:buSzPts val="16400"/>
              <a:buNone/>
              <a:defRPr sz="16400">
                <a:solidFill>
                  <a:schemeClr val="dk1"/>
                </a:solidFill>
              </a:defRPr>
            </a:lvl4pPr>
            <a:lvl5pPr lvl="4">
              <a:spcBef>
                <a:spcPts val="0"/>
              </a:spcBef>
              <a:spcAft>
                <a:spcPts val="0"/>
              </a:spcAft>
              <a:buClr>
                <a:schemeClr val="dk1"/>
              </a:buClr>
              <a:buSzPts val="16400"/>
              <a:buNone/>
              <a:defRPr sz="16400">
                <a:solidFill>
                  <a:schemeClr val="dk1"/>
                </a:solidFill>
              </a:defRPr>
            </a:lvl5pPr>
            <a:lvl6pPr lvl="5">
              <a:spcBef>
                <a:spcPts val="0"/>
              </a:spcBef>
              <a:spcAft>
                <a:spcPts val="0"/>
              </a:spcAft>
              <a:buClr>
                <a:schemeClr val="dk1"/>
              </a:buClr>
              <a:buSzPts val="16400"/>
              <a:buNone/>
              <a:defRPr sz="16400">
                <a:solidFill>
                  <a:schemeClr val="dk1"/>
                </a:solidFill>
              </a:defRPr>
            </a:lvl6pPr>
            <a:lvl7pPr lvl="6">
              <a:spcBef>
                <a:spcPts val="0"/>
              </a:spcBef>
              <a:spcAft>
                <a:spcPts val="0"/>
              </a:spcAft>
              <a:buClr>
                <a:schemeClr val="dk1"/>
              </a:buClr>
              <a:buSzPts val="16400"/>
              <a:buNone/>
              <a:defRPr sz="16400">
                <a:solidFill>
                  <a:schemeClr val="dk1"/>
                </a:solidFill>
              </a:defRPr>
            </a:lvl7pPr>
            <a:lvl8pPr lvl="7">
              <a:spcBef>
                <a:spcPts val="0"/>
              </a:spcBef>
              <a:spcAft>
                <a:spcPts val="0"/>
              </a:spcAft>
              <a:buClr>
                <a:schemeClr val="dk1"/>
              </a:buClr>
              <a:buSzPts val="16400"/>
              <a:buNone/>
              <a:defRPr sz="16400">
                <a:solidFill>
                  <a:schemeClr val="dk1"/>
                </a:solidFill>
              </a:defRPr>
            </a:lvl8pPr>
            <a:lvl9pPr lvl="8">
              <a:spcBef>
                <a:spcPts val="0"/>
              </a:spcBef>
              <a:spcAft>
                <a:spcPts val="0"/>
              </a:spcAft>
              <a:buClr>
                <a:schemeClr val="dk1"/>
              </a:buClr>
              <a:buSzPts val="16400"/>
              <a:buNone/>
              <a:defRPr sz="16400">
                <a:solidFill>
                  <a:schemeClr val="dk1"/>
                </a:solidFill>
              </a:defRPr>
            </a:lvl9pPr>
          </a:lstStyle>
          <a:p/>
        </p:txBody>
      </p:sp>
      <p:sp>
        <p:nvSpPr>
          <p:cNvPr id="7" name="Google Shape;7;p1"/>
          <p:cNvSpPr txBox="1"/>
          <p:nvPr>
            <p:ph idx="1" type="body"/>
          </p:nvPr>
        </p:nvSpPr>
        <p:spPr>
          <a:xfrm>
            <a:off x="1644402" y="8066317"/>
            <a:ext cx="44951100" cy="23911800"/>
          </a:xfrm>
          <a:prstGeom prst="rect">
            <a:avLst/>
          </a:prstGeom>
          <a:noFill/>
          <a:ln>
            <a:noFill/>
          </a:ln>
        </p:spPr>
        <p:txBody>
          <a:bodyPr anchorCtr="0" anchor="t" bIns="534850" lIns="534850" spcFirstLastPara="1" rIns="534850" wrap="square" tIns="534850">
            <a:normAutofit/>
          </a:bodyPr>
          <a:lstStyle>
            <a:lvl1pPr indent="-895350" lvl="0" marL="457200">
              <a:lnSpc>
                <a:spcPct val="115000"/>
              </a:lnSpc>
              <a:spcBef>
                <a:spcPts val="0"/>
              </a:spcBef>
              <a:spcAft>
                <a:spcPts val="0"/>
              </a:spcAft>
              <a:buClr>
                <a:schemeClr val="dk2"/>
              </a:buClr>
              <a:buSzPts val="10500"/>
              <a:buChar char="●"/>
              <a:defRPr sz="10500">
                <a:solidFill>
                  <a:schemeClr val="dk2"/>
                </a:solidFill>
              </a:defRPr>
            </a:lvl1pPr>
            <a:lvl2pPr indent="-749300" lvl="1" marL="914400">
              <a:lnSpc>
                <a:spcPct val="115000"/>
              </a:lnSpc>
              <a:spcBef>
                <a:spcPts val="0"/>
              </a:spcBef>
              <a:spcAft>
                <a:spcPts val="0"/>
              </a:spcAft>
              <a:buClr>
                <a:schemeClr val="dk2"/>
              </a:buClr>
              <a:buSzPts val="8200"/>
              <a:buChar char="○"/>
              <a:defRPr sz="8200">
                <a:solidFill>
                  <a:schemeClr val="dk2"/>
                </a:solidFill>
              </a:defRPr>
            </a:lvl2pPr>
            <a:lvl3pPr indent="-749300" lvl="2" marL="1371600">
              <a:lnSpc>
                <a:spcPct val="115000"/>
              </a:lnSpc>
              <a:spcBef>
                <a:spcPts val="0"/>
              </a:spcBef>
              <a:spcAft>
                <a:spcPts val="0"/>
              </a:spcAft>
              <a:buClr>
                <a:schemeClr val="dk2"/>
              </a:buClr>
              <a:buSzPts val="8200"/>
              <a:buChar char="■"/>
              <a:defRPr sz="8200">
                <a:solidFill>
                  <a:schemeClr val="dk2"/>
                </a:solidFill>
              </a:defRPr>
            </a:lvl3pPr>
            <a:lvl4pPr indent="-749300" lvl="3" marL="1828800">
              <a:lnSpc>
                <a:spcPct val="115000"/>
              </a:lnSpc>
              <a:spcBef>
                <a:spcPts val="0"/>
              </a:spcBef>
              <a:spcAft>
                <a:spcPts val="0"/>
              </a:spcAft>
              <a:buClr>
                <a:schemeClr val="dk2"/>
              </a:buClr>
              <a:buSzPts val="8200"/>
              <a:buChar char="●"/>
              <a:defRPr sz="8200">
                <a:solidFill>
                  <a:schemeClr val="dk2"/>
                </a:solidFill>
              </a:defRPr>
            </a:lvl4pPr>
            <a:lvl5pPr indent="-749300" lvl="4" marL="2286000">
              <a:lnSpc>
                <a:spcPct val="115000"/>
              </a:lnSpc>
              <a:spcBef>
                <a:spcPts val="0"/>
              </a:spcBef>
              <a:spcAft>
                <a:spcPts val="0"/>
              </a:spcAft>
              <a:buClr>
                <a:schemeClr val="dk2"/>
              </a:buClr>
              <a:buSzPts val="8200"/>
              <a:buChar char="○"/>
              <a:defRPr sz="8200">
                <a:solidFill>
                  <a:schemeClr val="dk2"/>
                </a:solidFill>
              </a:defRPr>
            </a:lvl5pPr>
            <a:lvl6pPr indent="-749300" lvl="5" marL="2743200">
              <a:lnSpc>
                <a:spcPct val="115000"/>
              </a:lnSpc>
              <a:spcBef>
                <a:spcPts val="0"/>
              </a:spcBef>
              <a:spcAft>
                <a:spcPts val="0"/>
              </a:spcAft>
              <a:buClr>
                <a:schemeClr val="dk2"/>
              </a:buClr>
              <a:buSzPts val="8200"/>
              <a:buChar char="■"/>
              <a:defRPr sz="8200">
                <a:solidFill>
                  <a:schemeClr val="dk2"/>
                </a:solidFill>
              </a:defRPr>
            </a:lvl6pPr>
            <a:lvl7pPr indent="-749300" lvl="6" marL="3200400">
              <a:lnSpc>
                <a:spcPct val="115000"/>
              </a:lnSpc>
              <a:spcBef>
                <a:spcPts val="0"/>
              </a:spcBef>
              <a:spcAft>
                <a:spcPts val="0"/>
              </a:spcAft>
              <a:buClr>
                <a:schemeClr val="dk2"/>
              </a:buClr>
              <a:buSzPts val="8200"/>
              <a:buChar char="●"/>
              <a:defRPr sz="8200">
                <a:solidFill>
                  <a:schemeClr val="dk2"/>
                </a:solidFill>
              </a:defRPr>
            </a:lvl7pPr>
            <a:lvl8pPr indent="-749300" lvl="7" marL="3657600">
              <a:lnSpc>
                <a:spcPct val="115000"/>
              </a:lnSpc>
              <a:spcBef>
                <a:spcPts val="0"/>
              </a:spcBef>
              <a:spcAft>
                <a:spcPts val="0"/>
              </a:spcAft>
              <a:buClr>
                <a:schemeClr val="dk2"/>
              </a:buClr>
              <a:buSzPts val="8200"/>
              <a:buChar char="○"/>
              <a:defRPr sz="8200">
                <a:solidFill>
                  <a:schemeClr val="dk2"/>
                </a:solidFill>
              </a:defRPr>
            </a:lvl8pPr>
            <a:lvl9pPr indent="-749300" lvl="8" marL="4114800">
              <a:lnSpc>
                <a:spcPct val="115000"/>
              </a:lnSpc>
              <a:spcBef>
                <a:spcPts val="0"/>
              </a:spcBef>
              <a:spcAft>
                <a:spcPts val="0"/>
              </a:spcAft>
              <a:buClr>
                <a:schemeClr val="dk2"/>
              </a:buClr>
              <a:buSzPts val="8200"/>
              <a:buChar char="■"/>
              <a:defRPr sz="8200">
                <a:solidFill>
                  <a:schemeClr val="dk2"/>
                </a:solidFill>
              </a:defRPr>
            </a:lvl9pPr>
          </a:lstStyle>
          <a:p/>
        </p:txBody>
      </p:sp>
      <p:sp>
        <p:nvSpPr>
          <p:cNvPr id="8" name="Google Shape;8;p1"/>
          <p:cNvSpPr txBox="1"/>
          <p:nvPr>
            <p:ph idx="12" type="sldNum"/>
          </p:nvPr>
        </p:nvSpPr>
        <p:spPr>
          <a:xfrm>
            <a:off x="44697218" y="32638438"/>
            <a:ext cx="2894700" cy="2754900"/>
          </a:xfrm>
          <a:prstGeom prst="rect">
            <a:avLst/>
          </a:prstGeom>
          <a:noFill/>
          <a:ln>
            <a:noFill/>
          </a:ln>
        </p:spPr>
        <p:txBody>
          <a:bodyPr anchorCtr="0" anchor="ctr" bIns="534850" lIns="534850" spcFirstLastPara="1" rIns="534850" wrap="square" tIns="534850">
            <a:normAutofit/>
          </a:bodyPr>
          <a:lstStyle>
            <a:lvl1pPr lvl="0" algn="r">
              <a:buNone/>
              <a:defRPr sz="5900">
                <a:solidFill>
                  <a:schemeClr val="dk2"/>
                </a:solidFill>
              </a:defRPr>
            </a:lvl1pPr>
            <a:lvl2pPr lvl="1" algn="r">
              <a:buNone/>
              <a:defRPr sz="5900">
                <a:solidFill>
                  <a:schemeClr val="dk2"/>
                </a:solidFill>
              </a:defRPr>
            </a:lvl2pPr>
            <a:lvl3pPr lvl="2" algn="r">
              <a:buNone/>
              <a:defRPr sz="5900">
                <a:solidFill>
                  <a:schemeClr val="dk2"/>
                </a:solidFill>
              </a:defRPr>
            </a:lvl3pPr>
            <a:lvl4pPr lvl="3" algn="r">
              <a:buNone/>
              <a:defRPr sz="5900">
                <a:solidFill>
                  <a:schemeClr val="dk2"/>
                </a:solidFill>
              </a:defRPr>
            </a:lvl4pPr>
            <a:lvl5pPr lvl="4" algn="r">
              <a:buNone/>
              <a:defRPr sz="5900">
                <a:solidFill>
                  <a:schemeClr val="dk2"/>
                </a:solidFill>
              </a:defRPr>
            </a:lvl5pPr>
            <a:lvl6pPr lvl="5" algn="r">
              <a:buNone/>
              <a:defRPr sz="5900">
                <a:solidFill>
                  <a:schemeClr val="dk2"/>
                </a:solidFill>
              </a:defRPr>
            </a:lvl6pPr>
            <a:lvl7pPr lvl="6" algn="r">
              <a:buNone/>
              <a:defRPr sz="5900">
                <a:solidFill>
                  <a:schemeClr val="dk2"/>
                </a:solidFill>
              </a:defRPr>
            </a:lvl7pPr>
            <a:lvl8pPr lvl="7" algn="r">
              <a:buNone/>
              <a:defRPr sz="5900">
                <a:solidFill>
                  <a:schemeClr val="dk2"/>
                </a:solidFill>
              </a:defRPr>
            </a:lvl8pPr>
            <a:lvl9pPr lvl="8" algn="r">
              <a:buNone/>
              <a:defRPr sz="59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2.png"/><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1644446" y="5211374"/>
            <a:ext cx="44951100" cy="14366400"/>
          </a:xfrm>
          <a:prstGeom prst="rect">
            <a:avLst/>
          </a:prstGeom>
        </p:spPr>
        <p:txBody>
          <a:bodyPr anchorCtr="0" anchor="b" bIns="534850" lIns="534850" spcFirstLastPara="1" rIns="534850" wrap="square" tIns="534850">
            <a:normAutofit/>
          </a:bodyPr>
          <a:lstStyle/>
          <a:p>
            <a:pPr indent="0" lvl="0" marL="0" rtl="0" algn="ctr">
              <a:spcBef>
                <a:spcPts val="0"/>
              </a:spcBef>
              <a:spcAft>
                <a:spcPts val="0"/>
              </a:spcAft>
              <a:buNone/>
            </a:pPr>
            <a:r>
              <a:rPr lang="en"/>
              <a:t>Print instructions</a:t>
            </a:r>
            <a:endParaRPr/>
          </a:p>
        </p:txBody>
      </p:sp>
      <p:sp>
        <p:nvSpPr>
          <p:cNvPr id="55" name="Google Shape;55;p13"/>
          <p:cNvSpPr txBox="1"/>
          <p:nvPr>
            <p:ph idx="1" type="subTitle"/>
          </p:nvPr>
        </p:nvSpPr>
        <p:spPr>
          <a:xfrm>
            <a:off x="1644402" y="19836395"/>
            <a:ext cx="44951100" cy="5547600"/>
          </a:xfrm>
          <a:prstGeom prst="rect">
            <a:avLst/>
          </a:prstGeom>
        </p:spPr>
        <p:txBody>
          <a:bodyPr anchorCtr="0" anchor="t" bIns="534850" lIns="534850" spcFirstLastPara="1" rIns="534850" wrap="square" tIns="534850">
            <a:normAutofit fontScale="70000" lnSpcReduction="20000"/>
          </a:bodyPr>
          <a:lstStyle/>
          <a:p>
            <a:pPr indent="0" lvl="0" marL="0" rtl="0" algn="ctr">
              <a:spcBef>
                <a:spcPts val="0"/>
              </a:spcBef>
              <a:spcAft>
                <a:spcPts val="0"/>
              </a:spcAft>
              <a:buNone/>
            </a:pPr>
            <a:r>
              <a:rPr lang="en"/>
              <a:t>Open in pdf editor, print poster size. </a:t>
            </a:r>
            <a:endParaRPr/>
          </a:p>
          <a:p>
            <a:pPr indent="0" lvl="0" marL="0" rtl="0" algn="ctr">
              <a:spcBef>
                <a:spcPts val="0"/>
              </a:spcBef>
              <a:spcAft>
                <a:spcPts val="0"/>
              </a:spcAft>
              <a:buNone/>
            </a:pPr>
            <a:r>
              <a:rPr lang="en"/>
              <a:t>You will have to trim and tape the pages together</a:t>
            </a:r>
            <a:endParaRPr/>
          </a:p>
          <a:p>
            <a:pPr indent="0" lvl="0" marL="0" rtl="0" algn="ctr">
              <a:spcBef>
                <a:spcPts val="0"/>
              </a:spcBef>
              <a:spcAft>
                <a:spcPts val="0"/>
              </a:spcAft>
              <a:buNone/>
            </a:pPr>
            <a:r>
              <a:rPr lang="en"/>
              <a:t>Laminate pages together to use over and over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4"/>
          <p:cNvPicPr preferRelativeResize="0"/>
          <p:nvPr/>
        </p:nvPicPr>
        <p:blipFill>
          <a:blip r:embed="rId3">
            <a:alphaModFix/>
          </a:blip>
          <a:stretch>
            <a:fillRect/>
          </a:stretch>
        </p:blipFill>
        <p:spPr>
          <a:xfrm rot="5400000">
            <a:off x="7043125" y="-2706862"/>
            <a:ext cx="35630376" cy="41413724"/>
          </a:xfrm>
          <a:prstGeom prst="rect">
            <a:avLst/>
          </a:prstGeom>
          <a:noFill/>
          <a:ln>
            <a:noFill/>
          </a:ln>
        </p:spPr>
      </p:pic>
      <p:sp>
        <p:nvSpPr>
          <p:cNvPr id="61" name="Google Shape;61;p14"/>
          <p:cNvSpPr txBox="1"/>
          <p:nvPr/>
        </p:nvSpPr>
        <p:spPr>
          <a:xfrm rot="5399887">
            <a:off x="367407" y="8784399"/>
            <a:ext cx="9132300" cy="997500"/>
          </a:xfrm>
          <a:prstGeom prst="rect">
            <a:avLst/>
          </a:prstGeom>
          <a:solidFill>
            <a:schemeClr val="lt1"/>
          </a:solidFill>
          <a:ln>
            <a:noFill/>
          </a:ln>
        </p:spPr>
        <p:txBody>
          <a:bodyPr anchorCtr="0" anchor="t" bIns="91425" lIns="91425" spcFirstLastPara="1" rIns="91425" wrap="square" tIns="91425">
            <a:spAutoFit/>
          </a:bodyPr>
          <a:lstStyle/>
          <a:p>
            <a:pPr indent="-330200" lvl="0" marL="457200" rtl="0" algn="l">
              <a:lnSpc>
                <a:spcPct val="115000"/>
              </a:lnSpc>
              <a:spcBef>
                <a:spcPts val="0"/>
              </a:spcBef>
              <a:spcAft>
                <a:spcPts val="0"/>
              </a:spcAft>
              <a:buClr>
                <a:schemeClr val="dk1"/>
              </a:buClr>
              <a:buSzPts val="1600"/>
              <a:buAutoNum type="arabicPeriod"/>
            </a:pPr>
            <a:r>
              <a:rPr lang="en" sz="1600">
                <a:solidFill>
                  <a:schemeClr val="dk1"/>
                </a:solidFill>
              </a:rPr>
              <a:t>The</a:t>
            </a:r>
            <a:r>
              <a:rPr lang="en" sz="1600">
                <a:solidFill>
                  <a:schemeClr val="dk1"/>
                </a:solidFill>
              </a:rPr>
              <a:t> person to go first is the player to the left of the Mayor</a:t>
            </a:r>
            <a:endParaRPr sz="1600">
              <a:solidFill>
                <a:schemeClr val="dk1"/>
              </a:solidFill>
            </a:endParaRPr>
          </a:p>
          <a:p>
            <a:pPr indent="-330200" lvl="0" marL="457200" rtl="0" algn="l">
              <a:lnSpc>
                <a:spcPct val="115000"/>
              </a:lnSpc>
              <a:spcBef>
                <a:spcPts val="0"/>
              </a:spcBef>
              <a:spcAft>
                <a:spcPts val="0"/>
              </a:spcAft>
              <a:buClr>
                <a:schemeClr val="dk1"/>
              </a:buClr>
              <a:buSzPts val="1600"/>
              <a:buAutoNum type="arabicPeriod"/>
            </a:pPr>
            <a:r>
              <a:rPr lang="en" sz="1600">
                <a:solidFill>
                  <a:schemeClr val="dk1"/>
                </a:solidFill>
              </a:rPr>
              <a:t>Choose an asset to adapt or a general adaptation strategy</a:t>
            </a:r>
            <a:endParaRPr sz="1600">
              <a:solidFill>
                <a:schemeClr val="dk1"/>
              </a:solidFill>
            </a:endParaRPr>
          </a:p>
          <a:p>
            <a:pPr indent="-330200" lvl="1" marL="914400" rtl="0" algn="l">
              <a:lnSpc>
                <a:spcPct val="115000"/>
              </a:lnSpc>
              <a:spcBef>
                <a:spcPts val="0"/>
              </a:spcBef>
              <a:spcAft>
                <a:spcPts val="0"/>
              </a:spcAft>
              <a:buClr>
                <a:schemeClr val="dk1"/>
              </a:buClr>
              <a:buSzPts val="1600"/>
              <a:buAutoNum type="alphaLcPeriod"/>
            </a:pPr>
            <a:r>
              <a:rPr lang="en" sz="1600">
                <a:solidFill>
                  <a:schemeClr val="dk1"/>
                </a:solidFill>
              </a:rPr>
              <a:t>Example: We need to move the hospital OR We need to install levees along the beach </a:t>
            </a:r>
            <a:endParaRPr sz="1600">
              <a:solidFill>
                <a:schemeClr val="dk1"/>
              </a:solidFill>
            </a:endParaRPr>
          </a:p>
        </p:txBody>
      </p:sp>
      <p:sp>
        <p:nvSpPr>
          <p:cNvPr id="62" name="Google Shape;62;p14"/>
          <p:cNvSpPr txBox="1"/>
          <p:nvPr/>
        </p:nvSpPr>
        <p:spPr>
          <a:xfrm rot="5399473">
            <a:off x="165197" y="17045402"/>
            <a:ext cx="9791100" cy="37989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600">
                <a:solidFill>
                  <a:schemeClr val="dk1"/>
                </a:solidFill>
              </a:rPr>
              <a:t>3. Propose that asset to the group. The group can argue for or against with their roles, budget and scenario in mind. </a:t>
            </a:r>
            <a:endParaRPr sz="1600">
              <a:solidFill>
                <a:schemeClr val="dk1"/>
              </a:solidFill>
            </a:endParaRPr>
          </a:p>
          <a:p>
            <a:pPr indent="0" lvl="0" marL="0" rtl="0" algn="l">
              <a:lnSpc>
                <a:spcPct val="115000"/>
              </a:lnSpc>
              <a:spcBef>
                <a:spcPts val="0"/>
              </a:spcBef>
              <a:spcAft>
                <a:spcPts val="0"/>
              </a:spcAft>
              <a:buNone/>
            </a:pPr>
            <a:r>
              <a:rPr lang="en" sz="1600">
                <a:solidFill>
                  <a:schemeClr val="dk1"/>
                </a:solidFill>
              </a:rPr>
              <a:t>4. The person who’s turn it is gets the final say on what adaptation to use and what asset to save. </a:t>
            </a:r>
            <a:endParaRPr sz="1600">
              <a:solidFill>
                <a:schemeClr val="dk1"/>
              </a:solidFill>
            </a:endParaRPr>
          </a:p>
          <a:p>
            <a:pPr indent="0" lvl="0" marL="0" rtl="0" algn="l">
              <a:lnSpc>
                <a:spcPct val="115000"/>
              </a:lnSpc>
              <a:spcBef>
                <a:spcPts val="0"/>
              </a:spcBef>
              <a:spcAft>
                <a:spcPts val="0"/>
              </a:spcAft>
              <a:buNone/>
            </a:pPr>
            <a:r>
              <a:rPr lang="en" sz="1600">
                <a:solidFill>
                  <a:schemeClr val="dk1"/>
                </a:solidFill>
              </a:rPr>
              <a:t>5. Mark on the Map or add a play tile for what you have decided to do. Reference the Map Markers on the game board</a:t>
            </a:r>
            <a:endParaRPr sz="1600">
              <a:solidFill>
                <a:schemeClr val="dk1"/>
              </a:solidFill>
            </a:endParaRPr>
          </a:p>
          <a:p>
            <a:pPr indent="0" lvl="0" marL="0" rtl="0" algn="l">
              <a:lnSpc>
                <a:spcPct val="115000"/>
              </a:lnSpc>
              <a:spcBef>
                <a:spcPts val="0"/>
              </a:spcBef>
              <a:spcAft>
                <a:spcPts val="0"/>
              </a:spcAft>
              <a:buNone/>
            </a:pPr>
            <a:r>
              <a:rPr lang="en" sz="1600">
                <a:solidFill>
                  <a:schemeClr val="dk1"/>
                </a:solidFill>
              </a:rPr>
              <a:t>6. Add the final decision to the worksheet on page 4</a:t>
            </a:r>
            <a:endParaRPr sz="1600">
              <a:solidFill>
                <a:schemeClr val="dk1"/>
              </a:solidFill>
            </a:endParaRPr>
          </a:p>
          <a:p>
            <a:pPr indent="0" lvl="0" marL="0" rtl="0" algn="l">
              <a:lnSpc>
                <a:spcPct val="115000"/>
              </a:lnSpc>
              <a:spcBef>
                <a:spcPts val="0"/>
              </a:spcBef>
              <a:spcAft>
                <a:spcPts val="0"/>
              </a:spcAft>
              <a:buNone/>
            </a:pPr>
            <a:r>
              <a:t/>
            </a:r>
            <a:endParaRPr sz="1600">
              <a:solidFill>
                <a:schemeClr val="dk1"/>
              </a:solidFill>
            </a:endParaRPr>
          </a:p>
          <a:p>
            <a:pPr indent="0" lvl="0" marL="0" rtl="0" algn="l">
              <a:lnSpc>
                <a:spcPct val="115000"/>
              </a:lnSpc>
              <a:spcBef>
                <a:spcPts val="0"/>
              </a:spcBef>
              <a:spcAft>
                <a:spcPts val="0"/>
              </a:spcAft>
              <a:buNone/>
            </a:pPr>
            <a:r>
              <a:rPr lang="en" sz="1600">
                <a:solidFill>
                  <a:schemeClr val="dk1"/>
                </a:solidFill>
              </a:rPr>
              <a:t>Example: The player in charge of transportation wants to elevate roads in the flood zone. The group discusses whether that is how they want to spend their budget or not. Maybe the Transportation player can make adjustments to some roads but not all. The Transportation player listens and then makes the final decision. Once the decision is final, the player will mark the map with the actions they decided. So the player might mark out old roads and draw in new roads with the marker. </a:t>
            </a:r>
            <a:endParaRPr sz="1600">
              <a:solidFill>
                <a:schemeClr val="dk1"/>
              </a:solidFill>
            </a:endParaRPr>
          </a:p>
          <a:p>
            <a:pPr indent="0" lvl="0" marL="0" rtl="0" algn="l">
              <a:spcBef>
                <a:spcPts val="0"/>
              </a:spcBef>
              <a:spcAft>
                <a:spcPts val="0"/>
              </a:spcAft>
              <a:buNone/>
            </a:pPr>
            <a:r>
              <a:t/>
            </a:r>
            <a:endParaRPr/>
          </a:p>
        </p:txBody>
      </p:sp>
      <p:sp>
        <p:nvSpPr>
          <p:cNvPr id="63" name="Google Shape;63;p14"/>
          <p:cNvSpPr/>
          <p:nvPr/>
        </p:nvSpPr>
        <p:spPr>
          <a:xfrm>
            <a:off x="14535150" y="32918400"/>
            <a:ext cx="3238500" cy="952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4"/>
          <p:cNvSpPr txBox="1"/>
          <p:nvPr/>
        </p:nvSpPr>
        <p:spPr>
          <a:xfrm>
            <a:off x="10915650" y="31908750"/>
            <a:ext cx="2705100" cy="6156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Mark out a whole area for no future building</a:t>
            </a:r>
            <a:endParaRPr/>
          </a:p>
        </p:txBody>
      </p:sp>
      <p:sp>
        <p:nvSpPr>
          <p:cNvPr id="65" name="Google Shape;65;p14"/>
          <p:cNvSpPr txBox="1"/>
          <p:nvPr/>
        </p:nvSpPr>
        <p:spPr>
          <a:xfrm>
            <a:off x="8229600" y="31908750"/>
            <a:ext cx="1790700" cy="6156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Mark out a building to show retreat</a:t>
            </a:r>
            <a:endParaRPr/>
          </a:p>
        </p:txBody>
      </p:sp>
      <p:sp>
        <p:nvSpPr>
          <p:cNvPr id="66" name="Google Shape;66;p14"/>
          <p:cNvSpPr txBox="1"/>
          <p:nvPr/>
        </p:nvSpPr>
        <p:spPr>
          <a:xfrm>
            <a:off x="8229600" y="33039600"/>
            <a:ext cx="1790700" cy="8313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Place a new play tile where you want the new building</a:t>
            </a:r>
            <a:endParaRPr/>
          </a:p>
        </p:txBody>
      </p:sp>
      <p:sp>
        <p:nvSpPr>
          <p:cNvPr id="67" name="Google Shape;67;p14"/>
          <p:cNvSpPr txBox="1"/>
          <p:nvPr/>
        </p:nvSpPr>
        <p:spPr>
          <a:xfrm>
            <a:off x="10953675" y="32931900"/>
            <a:ext cx="2648100" cy="10467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Stricter Zoning means that some things with low sensitivity can be built here. I.e. parks and beaches but not houses</a:t>
            </a:r>
            <a:endParaRPr/>
          </a:p>
        </p:txBody>
      </p:sp>
      <p:sp>
        <p:nvSpPr>
          <p:cNvPr id="68" name="Google Shape;68;p14"/>
          <p:cNvSpPr txBox="1"/>
          <p:nvPr/>
        </p:nvSpPr>
        <p:spPr>
          <a:xfrm>
            <a:off x="14668500" y="33039600"/>
            <a:ext cx="6419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t>Draw “feet” under buildings and roads that will be elevated</a:t>
            </a:r>
            <a:endParaRPr sz="1800"/>
          </a:p>
        </p:txBody>
      </p:sp>
      <p:sp>
        <p:nvSpPr>
          <p:cNvPr id="69" name="Google Shape;69;p14"/>
          <p:cNvSpPr txBox="1"/>
          <p:nvPr/>
        </p:nvSpPr>
        <p:spPr>
          <a:xfrm>
            <a:off x="30346650" y="31985700"/>
            <a:ext cx="9978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t>River</a:t>
            </a:r>
            <a:endParaRPr sz="1800"/>
          </a:p>
        </p:txBody>
      </p:sp>
      <p:sp>
        <p:nvSpPr>
          <p:cNvPr id="70" name="Google Shape;70;p14"/>
          <p:cNvSpPr txBox="1"/>
          <p:nvPr/>
        </p:nvSpPr>
        <p:spPr>
          <a:xfrm>
            <a:off x="29108400" y="33756600"/>
            <a:ext cx="22359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To pump flood water back into the sea</a:t>
            </a:r>
            <a:endParaRPr/>
          </a:p>
        </p:txBody>
      </p:sp>
      <p:sp>
        <p:nvSpPr>
          <p:cNvPr id="71" name="Google Shape;71;p14"/>
          <p:cNvSpPr/>
          <p:nvPr/>
        </p:nvSpPr>
        <p:spPr>
          <a:xfrm>
            <a:off x="44291250" y="7067550"/>
            <a:ext cx="914400" cy="24003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4"/>
          <p:cNvSpPr txBox="1"/>
          <p:nvPr/>
        </p:nvSpPr>
        <p:spPr>
          <a:xfrm rot="-5400000">
            <a:off x="44068800" y="7309200"/>
            <a:ext cx="13143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Wastewater</a:t>
            </a:r>
            <a:r>
              <a:rPr lang="en"/>
              <a:t> Treatment Plant</a:t>
            </a:r>
            <a:endParaRPr/>
          </a:p>
        </p:txBody>
      </p:sp>
      <p:sp>
        <p:nvSpPr>
          <p:cNvPr id="73" name="Google Shape;73;p14"/>
          <p:cNvSpPr txBox="1"/>
          <p:nvPr/>
        </p:nvSpPr>
        <p:spPr>
          <a:xfrm>
            <a:off x="43567350" y="16325850"/>
            <a:ext cx="4705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74" name="Google Shape;74;p14"/>
          <p:cNvSpPr txBox="1"/>
          <p:nvPr/>
        </p:nvSpPr>
        <p:spPr>
          <a:xfrm rot="-5400000">
            <a:off x="43210500" y="16625550"/>
            <a:ext cx="1600200" cy="6771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600"/>
              <a:t>Freshwater Well</a:t>
            </a:r>
            <a:endParaRPr sz="1600"/>
          </a:p>
        </p:txBody>
      </p:sp>
      <p:pic>
        <p:nvPicPr>
          <p:cNvPr id="75" name="Google Shape;75;p14"/>
          <p:cNvPicPr preferRelativeResize="0"/>
          <p:nvPr/>
        </p:nvPicPr>
        <p:blipFill>
          <a:blip r:embed="rId4">
            <a:alphaModFix/>
          </a:blip>
          <a:stretch>
            <a:fillRect/>
          </a:stretch>
        </p:blipFill>
        <p:spPr>
          <a:xfrm rot="-5400000">
            <a:off x="43972150" y="8706875"/>
            <a:ext cx="1790700" cy="1152525"/>
          </a:xfrm>
          <a:prstGeom prst="rect">
            <a:avLst/>
          </a:prstGeom>
          <a:noFill/>
          <a:ln>
            <a:noFill/>
          </a:ln>
        </p:spPr>
      </p:pic>
      <p:sp>
        <p:nvSpPr>
          <p:cNvPr id="76" name="Google Shape;76;p14"/>
          <p:cNvSpPr/>
          <p:nvPr/>
        </p:nvSpPr>
        <p:spPr>
          <a:xfrm>
            <a:off x="42532800" y="5879850"/>
            <a:ext cx="831300" cy="9525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7" name="Google Shape;77;p14"/>
          <p:cNvPicPr preferRelativeResize="0"/>
          <p:nvPr/>
        </p:nvPicPr>
        <p:blipFill>
          <a:blip r:embed="rId5">
            <a:alphaModFix/>
          </a:blip>
          <a:stretch>
            <a:fillRect/>
          </a:stretch>
        </p:blipFill>
        <p:spPr>
          <a:xfrm rot="-5400000">
            <a:off x="42449550" y="5857200"/>
            <a:ext cx="997800" cy="997800"/>
          </a:xfrm>
          <a:prstGeom prst="rect">
            <a:avLst/>
          </a:prstGeom>
          <a:noFill/>
          <a:ln>
            <a:noFill/>
          </a:ln>
        </p:spPr>
      </p:pic>
      <p:sp>
        <p:nvSpPr>
          <p:cNvPr id="78" name="Google Shape;78;p14"/>
          <p:cNvSpPr txBox="1"/>
          <p:nvPr/>
        </p:nvSpPr>
        <p:spPr>
          <a:xfrm rot="-5400000">
            <a:off x="42064425" y="4806600"/>
            <a:ext cx="1505100" cy="4464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700"/>
              <a:t>Power Plant</a:t>
            </a:r>
            <a:endParaRPr sz="1700"/>
          </a:p>
        </p:txBody>
      </p:sp>
      <p:sp>
        <p:nvSpPr>
          <p:cNvPr id="79" name="Google Shape;79;p14"/>
          <p:cNvSpPr/>
          <p:nvPr/>
        </p:nvSpPr>
        <p:spPr>
          <a:xfrm>
            <a:off x="42993975" y="4951050"/>
            <a:ext cx="348000" cy="8313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0" name="Google Shape;80;p14"/>
          <p:cNvPicPr preferRelativeResize="0"/>
          <p:nvPr/>
        </p:nvPicPr>
        <p:blipFill>
          <a:blip r:embed="rId5">
            <a:alphaModFix/>
          </a:blip>
          <a:stretch>
            <a:fillRect/>
          </a:stretch>
        </p:blipFill>
        <p:spPr>
          <a:xfrm rot="-5400000">
            <a:off x="34322500" y="13544625"/>
            <a:ext cx="997800" cy="997800"/>
          </a:xfrm>
          <a:prstGeom prst="rect">
            <a:avLst/>
          </a:prstGeom>
          <a:noFill/>
          <a:ln>
            <a:noFill/>
          </a:ln>
        </p:spPr>
      </p:pic>
      <p:pic>
        <p:nvPicPr>
          <p:cNvPr id="81" name="Google Shape;81;p14"/>
          <p:cNvPicPr preferRelativeResize="0"/>
          <p:nvPr/>
        </p:nvPicPr>
        <p:blipFill>
          <a:blip r:embed="rId4">
            <a:alphaModFix/>
          </a:blip>
          <a:stretch>
            <a:fillRect/>
          </a:stretch>
        </p:blipFill>
        <p:spPr>
          <a:xfrm rot="2391195">
            <a:off x="15975181" y="20748778"/>
            <a:ext cx="973239" cy="62639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